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79" r:id="rId3"/>
    <p:sldId id="274" r:id="rId4"/>
    <p:sldId id="282" r:id="rId5"/>
    <p:sldId id="286" r:id="rId6"/>
    <p:sldId id="263" r:id="rId7"/>
    <p:sldId id="264" r:id="rId8"/>
    <p:sldId id="265" r:id="rId9"/>
    <p:sldId id="285" r:id="rId10"/>
    <p:sldId id="268" r:id="rId11"/>
    <p:sldId id="267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576" y="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ABE4EADD-C761-425F-ACD7-B6BF96711801}"/>
    <pc:docChg chg="custSel addSld delSld modSld">
      <pc:chgData name="Danny Young" userId="cb0f4ce2-eb4f-479e-8e8f-3beb257e632f" providerId="ADAL" clId="{ABE4EADD-C761-425F-ACD7-B6BF96711801}" dt="2021-04-27T00:49:49.285" v="10"/>
      <pc:docMkLst>
        <pc:docMk/>
      </pc:docMkLst>
      <pc:sldChg chg="del">
        <pc:chgData name="Danny Young" userId="cb0f4ce2-eb4f-479e-8e8f-3beb257e632f" providerId="ADAL" clId="{ABE4EADD-C761-425F-ACD7-B6BF96711801}" dt="2021-04-27T00:49:22.974" v="5" actId="47"/>
        <pc:sldMkLst>
          <pc:docMk/>
          <pc:sldMk cId="3420101268" sldId="277"/>
        </pc:sldMkLst>
      </pc:sldChg>
      <pc:sldChg chg="modSp mod modAnim">
        <pc:chgData name="Danny Young" userId="cb0f4ce2-eb4f-479e-8e8f-3beb257e632f" providerId="ADAL" clId="{ABE4EADD-C761-425F-ACD7-B6BF96711801}" dt="2021-04-27T00:49:08.194" v="4" actId="20577"/>
        <pc:sldMkLst>
          <pc:docMk/>
          <pc:sldMk cId="4193611614" sldId="279"/>
        </pc:sldMkLst>
        <pc:spChg chg="mod">
          <ac:chgData name="Danny Young" userId="cb0f4ce2-eb4f-479e-8e8f-3beb257e632f" providerId="ADAL" clId="{ABE4EADD-C761-425F-ACD7-B6BF96711801}" dt="2021-04-27T00:49:08.194" v="4" actId="20577"/>
          <ac:spMkLst>
            <pc:docMk/>
            <pc:sldMk cId="4193611614" sldId="279"/>
            <ac:spMk id="3" creationId="{A1653476-B7AA-41F0-934F-9ACD7CC6CDAE}"/>
          </ac:spMkLst>
        </pc:spChg>
      </pc:sldChg>
      <pc:sldChg chg="addSp delSp modSp new mod">
        <pc:chgData name="Danny Young" userId="cb0f4ce2-eb4f-479e-8e8f-3beb257e632f" providerId="ADAL" clId="{ABE4EADD-C761-425F-ACD7-B6BF96711801}" dt="2021-04-27T00:49:49.285" v="10"/>
        <pc:sldMkLst>
          <pc:docMk/>
          <pc:sldMk cId="187907022" sldId="286"/>
        </pc:sldMkLst>
        <pc:spChg chg="del">
          <ac:chgData name="Danny Young" userId="cb0f4ce2-eb4f-479e-8e8f-3beb257e632f" providerId="ADAL" clId="{ABE4EADD-C761-425F-ACD7-B6BF96711801}" dt="2021-04-27T00:49:48.882" v="9" actId="478"/>
          <ac:spMkLst>
            <pc:docMk/>
            <pc:sldMk cId="187907022" sldId="286"/>
            <ac:spMk id="2" creationId="{47D591C4-0176-4E67-8A43-F78154C12669}"/>
          </ac:spMkLst>
        </pc:spChg>
        <pc:spChg chg="del">
          <ac:chgData name="Danny Young" userId="cb0f4ce2-eb4f-479e-8e8f-3beb257e632f" providerId="ADAL" clId="{ABE4EADD-C761-425F-ACD7-B6BF96711801}" dt="2021-04-27T00:49:48.882" v="9" actId="478"/>
          <ac:spMkLst>
            <pc:docMk/>
            <pc:sldMk cId="187907022" sldId="286"/>
            <ac:spMk id="3" creationId="{AB857091-EC27-4C4D-A424-818D66A14DDD}"/>
          </ac:spMkLst>
        </pc:spChg>
        <pc:spChg chg="add del mod">
          <ac:chgData name="Danny Young" userId="cb0f4ce2-eb4f-479e-8e8f-3beb257e632f" providerId="ADAL" clId="{ABE4EADD-C761-425F-ACD7-B6BF96711801}" dt="2021-04-27T00:49:47.113" v="8"/>
          <ac:spMkLst>
            <pc:docMk/>
            <pc:sldMk cId="187907022" sldId="286"/>
            <ac:spMk id="4" creationId="{9E8AF33B-2374-40EB-9596-CD1B6664B31E}"/>
          </ac:spMkLst>
        </pc:spChg>
        <pc:spChg chg="add mod">
          <ac:chgData name="Danny Young" userId="cb0f4ce2-eb4f-479e-8e8f-3beb257e632f" providerId="ADAL" clId="{ABE4EADD-C761-425F-ACD7-B6BF96711801}" dt="2021-04-27T00:49:49.285" v="10"/>
          <ac:spMkLst>
            <pc:docMk/>
            <pc:sldMk cId="187907022" sldId="286"/>
            <ac:spMk id="7" creationId="{706D7CF8-7D12-418F-A76E-726435F43CD1}"/>
          </ac:spMkLst>
        </pc:spChg>
        <pc:graphicFrameChg chg="add del mod">
          <ac:chgData name="Danny Young" userId="cb0f4ce2-eb4f-479e-8e8f-3beb257e632f" providerId="ADAL" clId="{ABE4EADD-C761-425F-ACD7-B6BF96711801}" dt="2021-04-27T00:49:47.113" v="8"/>
          <ac:graphicFrameMkLst>
            <pc:docMk/>
            <pc:sldMk cId="187907022" sldId="286"/>
            <ac:graphicFrameMk id="5" creationId="{ED193055-287A-461E-A3A9-3EAF068FFD84}"/>
          </ac:graphicFrameMkLst>
        </pc:graphicFrameChg>
        <pc:graphicFrameChg chg="add del mod">
          <ac:chgData name="Danny Young" userId="cb0f4ce2-eb4f-479e-8e8f-3beb257e632f" providerId="ADAL" clId="{ABE4EADD-C761-425F-ACD7-B6BF96711801}" dt="2021-04-27T00:49:47.113" v="8"/>
          <ac:graphicFrameMkLst>
            <pc:docMk/>
            <pc:sldMk cId="187907022" sldId="286"/>
            <ac:graphicFrameMk id="6" creationId="{2F5EEF05-4AA9-40E2-A9FE-10FE4B16B357}"/>
          </ac:graphicFrameMkLst>
        </pc:graphicFrameChg>
        <pc:graphicFrameChg chg="add mod">
          <ac:chgData name="Danny Young" userId="cb0f4ce2-eb4f-479e-8e8f-3beb257e632f" providerId="ADAL" clId="{ABE4EADD-C761-425F-ACD7-B6BF96711801}" dt="2021-04-27T00:49:49.285" v="10"/>
          <ac:graphicFrameMkLst>
            <pc:docMk/>
            <pc:sldMk cId="187907022" sldId="286"/>
            <ac:graphicFrameMk id="8" creationId="{E6BF1588-B4B1-4757-B124-A4C264946B0B}"/>
          </ac:graphicFrameMkLst>
        </pc:graphicFrameChg>
        <pc:graphicFrameChg chg="add mod">
          <ac:chgData name="Danny Young" userId="cb0f4ce2-eb4f-479e-8e8f-3beb257e632f" providerId="ADAL" clId="{ABE4EADD-C761-425F-ACD7-B6BF96711801}" dt="2021-04-27T00:49:49.285" v="10"/>
          <ac:graphicFrameMkLst>
            <pc:docMk/>
            <pc:sldMk cId="187907022" sldId="286"/>
            <ac:graphicFrameMk id="9" creationId="{CF68D368-1D8D-4537-8D8E-782067A2BCDF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6E5FAC-2153-4F78-BB5D-A9F02419D2D6}" type="datetimeFigureOut">
              <a:rPr lang="en-CA" smtClean="0"/>
              <a:pPr/>
              <a:t>2021-04-26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85B634-34B3-40E9-BC99-A45295BFEEED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18441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85B634-34B3-40E9-BC99-A45295BFEEED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816494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85B634-34B3-40E9-BC99-A45295BFEEED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407834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85B634-34B3-40E9-BC99-A45295BFEEED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355804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85B634-34B3-40E9-BC99-A45295BFEEED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60244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D7F8B-DEC4-441E-A2A2-04153E2465F4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33627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2021-04-26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2021-04-26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2021-04-26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2021-04-26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2021-04-26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2021-04-26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2021-04-26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2021-04-26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2021-04-26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2021-04-26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2021-04-26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pPr/>
              <a:t>2021-04-26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.wmf"/><Relationship Id="rId2" Type="http://schemas.openxmlformats.org/officeDocument/2006/relationships/oleObject" Target="../embeddings/oleObject83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9.wmf"/><Relationship Id="rId4" Type="http://schemas.openxmlformats.org/officeDocument/2006/relationships/oleObject" Target="../embeddings/oleObject84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1.wmf"/><Relationship Id="rId4" Type="http://schemas.openxmlformats.org/officeDocument/2006/relationships/oleObject" Target="../embeddings/oleObject85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8.wmf"/><Relationship Id="rId18" Type="http://schemas.openxmlformats.org/officeDocument/2006/relationships/oleObject" Target="../embeddings/oleObject10.bin"/><Relationship Id="rId3" Type="http://schemas.openxmlformats.org/officeDocument/2006/relationships/image" Target="../media/image3.wmf"/><Relationship Id="rId21" Type="http://schemas.openxmlformats.org/officeDocument/2006/relationships/image" Target="../media/image12.wmf"/><Relationship Id="rId7" Type="http://schemas.openxmlformats.org/officeDocument/2006/relationships/image" Target="../media/image5.wmf"/><Relationship Id="rId12" Type="http://schemas.openxmlformats.org/officeDocument/2006/relationships/oleObject" Target="../embeddings/oleObject7.bin"/><Relationship Id="rId17" Type="http://schemas.openxmlformats.org/officeDocument/2006/relationships/image" Target="../media/image10.wmf"/><Relationship Id="rId2" Type="http://schemas.openxmlformats.org/officeDocument/2006/relationships/oleObject" Target="../embeddings/oleObject2.bin"/><Relationship Id="rId16" Type="http://schemas.openxmlformats.org/officeDocument/2006/relationships/oleObject" Target="../embeddings/oleObject9.bin"/><Relationship Id="rId20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5" Type="http://schemas.openxmlformats.org/officeDocument/2006/relationships/image" Target="../media/image9.wmf"/><Relationship Id="rId10" Type="http://schemas.openxmlformats.org/officeDocument/2006/relationships/oleObject" Target="../embeddings/oleObject6.bin"/><Relationship Id="rId19" Type="http://schemas.openxmlformats.org/officeDocument/2006/relationships/image" Target="../media/image11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image" Target="../media/image1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3.wmf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3.wmf"/><Relationship Id="rId18" Type="http://schemas.openxmlformats.org/officeDocument/2006/relationships/oleObject" Target="../embeddings/oleObject23.bin"/><Relationship Id="rId26" Type="http://schemas.openxmlformats.org/officeDocument/2006/relationships/oleObject" Target="../embeddings/oleObject27.bin"/><Relationship Id="rId39" Type="http://schemas.openxmlformats.org/officeDocument/2006/relationships/image" Target="../media/image36.wmf"/><Relationship Id="rId21" Type="http://schemas.openxmlformats.org/officeDocument/2006/relationships/image" Target="../media/image27.wmf"/><Relationship Id="rId34" Type="http://schemas.openxmlformats.org/officeDocument/2006/relationships/oleObject" Target="../embeddings/oleObject31.bin"/><Relationship Id="rId42" Type="http://schemas.openxmlformats.org/officeDocument/2006/relationships/oleObject" Target="../embeddings/oleObject35.bin"/><Relationship Id="rId47" Type="http://schemas.openxmlformats.org/officeDocument/2006/relationships/image" Target="../media/image40.wmf"/><Relationship Id="rId50" Type="http://schemas.openxmlformats.org/officeDocument/2006/relationships/oleObject" Target="../embeddings/oleObject39.bin"/><Relationship Id="rId55" Type="http://schemas.openxmlformats.org/officeDocument/2006/relationships/image" Target="../media/image44.wmf"/><Relationship Id="rId7" Type="http://schemas.openxmlformats.org/officeDocument/2006/relationships/oleObject" Target="../embeddings/oleObject18.bin"/><Relationship Id="rId12" Type="http://schemas.openxmlformats.org/officeDocument/2006/relationships/oleObject" Target="../embeddings/oleObject20.bin"/><Relationship Id="rId17" Type="http://schemas.openxmlformats.org/officeDocument/2006/relationships/image" Target="../media/image25.wmf"/><Relationship Id="rId25" Type="http://schemas.openxmlformats.org/officeDocument/2006/relationships/image" Target="../media/image29.wmf"/><Relationship Id="rId33" Type="http://schemas.openxmlformats.org/officeDocument/2006/relationships/image" Target="../media/image33.wmf"/><Relationship Id="rId38" Type="http://schemas.openxmlformats.org/officeDocument/2006/relationships/oleObject" Target="../embeddings/oleObject33.bin"/><Relationship Id="rId46" Type="http://schemas.openxmlformats.org/officeDocument/2006/relationships/oleObject" Target="../embeddings/oleObject37.bin"/><Relationship Id="rId59" Type="http://schemas.openxmlformats.org/officeDocument/2006/relationships/image" Target="../media/image46.wmf"/><Relationship Id="rId2" Type="http://schemas.openxmlformats.org/officeDocument/2006/relationships/notesSlide" Target="../notesSlides/notesSlide2.xml"/><Relationship Id="rId16" Type="http://schemas.openxmlformats.org/officeDocument/2006/relationships/oleObject" Target="../embeddings/oleObject22.bin"/><Relationship Id="rId20" Type="http://schemas.openxmlformats.org/officeDocument/2006/relationships/oleObject" Target="../embeddings/oleObject24.bin"/><Relationship Id="rId29" Type="http://schemas.openxmlformats.org/officeDocument/2006/relationships/image" Target="../media/image31.wmf"/><Relationship Id="rId41" Type="http://schemas.openxmlformats.org/officeDocument/2006/relationships/image" Target="../media/image37.wmf"/><Relationship Id="rId54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wmf"/><Relationship Id="rId11" Type="http://schemas.openxmlformats.org/officeDocument/2006/relationships/image" Target="../media/image22.wmf"/><Relationship Id="rId24" Type="http://schemas.openxmlformats.org/officeDocument/2006/relationships/oleObject" Target="../embeddings/oleObject26.bin"/><Relationship Id="rId32" Type="http://schemas.openxmlformats.org/officeDocument/2006/relationships/oleObject" Target="../embeddings/oleObject30.bin"/><Relationship Id="rId37" Type="http://schemas.openxmlformats.org/officeDocument/2006/relationships/image" Target="../media/image35.wmf"/><Relationship Id="rId40" Type="http://schemas.openxmlformats.org/officeDocument/2006/relationships/oleObject" Target="../embeddings/oleObject34.bin"/><Relationship Id="rId45" Type="http://schemas.openxmlformats.org/officeDocument/2006/relationships/image" Target="../media/image39.wmf"/><Relationship Id="rId53" Type="http://schemas.openxmlformats.org/officeDocument/2006/relationships/image" Target="../media/image43.wmf"/><Relationship Id="rId58" Type="http://schemas.openxmlformats.org/officeDocument/2006/relationships/oleObject" Target="../embeddings/oleObject43.bin"/><Relationship Id="rId5" Type="http://schemas.openxmlformats.org/officeDocument/2006/relationships/oleObject" Target="../embeddings/oleObject17.bin"/><Relationship Id="rId15" Type="http://schemas.openxmlformats.org/officeDocument/2006/relationships/image" Target="../media/image24.wmf"/><Relationship Id="rId23" Type="http://schemas.openxmlformats.org/officeDocument/2006/relationships/image" Target="../media/image28.wmf"/><Relationship Id="rId28" Type="http://schemas.openxmlformats.org/officeDocument/2006/relationships/oleObject" Target="../embeddings/oleObject28.bin"/><Relationship Id="rId36" Type="http://schemas.openxmlformats.org/officeDocument/2006/relationships/oleObject" Target="../embeddings/oleObject32.bin"/><Relationship Id="rId49" Type="http://schemas.openxmlformats.org/officeDocument/2006/relationships/image" Target="../media/image41.wmf"/><Relationship Id="rId57" Type="http://schemas.openxmlformats.org/officeDocument/2006/relationships/image" Target="../media/image45.wmf"/><Relationship Id="rId10" Type="http://schemas.openxmlformats.org/officeDocument/2006/relationships/oleObject" Target="../embeddings/oleObject19.bin"/><Relationship Id="rId19" Type="http://schemas.openxmlformats.org/officeDocument/2006/relationships/image" Target="../media/image26.wmf"/><Relationship Id="rId31" Type="http://schemas.openxmlformats.org/officeDocument/2006/relationships/image" Target="../media/image32.wmf"/><Relationship Id="rId44" Type="http://schemas.openxmlformats.org/officeDocument/2006/relationships/oleObject" Target="../embeddings/oleObject36.bin"/><Relationship Id="rId52" Type="http://schemas.openxmlformats.org/officeDocument/2006/relationships/oleObject" Target="../embeddings/oleObject40.bin"/><Relationship Id="rId4" Type="http://schemas.openxmlformats.org/officeDocument/2006/relationships/image" Target="../media/image18.wmf"/><Relationship Id="rId9" Type="http://schemas.openxmlformats.org/officeDocument/2006/relationships/image" Target="../media/image21.png"/><Relationship Id="rId14" Type="http://schemas.openxmlformats.org/officeDocument/2006/relationships/oleObject" Target="../embeddings/oleObject21.bin"/><Relationship Id="rId22" Type="http://schemas.openxmlformats.org/officeDocument/2006/relationships/oleObject" Target="../embeddings/oleObject25.bin"/><Relationship Id="rId27" Type="http://schemas.openxmlformats.org/officeDocument/2006/relationships/image" Target="../media/image30.wmf"/><Relationship Id="rId30" Type="http://schemas.openxmlformats.org/officeDocument/2006/relationships/oleObject" Target="../embeddings/oleObject29.bin"/><Relationship Id="rId35" Type="http://schemas.openxmlformats.org/officeDocument/2006/relationships/image" Target="../media/image34.wmf"/><Relationship Id="rId43" Type="http://schemas.openxmlformats.org/officeDocument/2006/relationships/image" Target="../media/image38.wmf"/><Relationship Id="rId48" Type="http://schemas.openxmlformats.org/officeDocument/2006/relationships/oleObject" Target="../embeddings/oleObject38.bin"/><Relationship Id="rId56" Type="http://schemas.openxmlformats.org/officeDocument/2006/relationships/oleObject" Target="../embeddings/oleObject42.bin"/><Relationship Id="rId8" Type="http://schemas.openxmlformats.org/officeDocument/2006/relationships/image" Target="../media/image20.wmf"/><Relationship Id="rId51" Type="http://schemas.openxmlformats.org/officeDocument/2006/relationships/image" Target="../media/image42.wmf"/><Relationship Id="rId3" Type="http://schemas.openxmlformats.org/officeDocument/2006/relationships/oleObject" Target="../embeddings/oleObject16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image" Target="../media/image48.wmf"/><Relationship Id="rId18" Type="http://schemas.openxmlformats.org/officeDocument/2006/relationships/oleObject" Target="../embeddings/oleObject52.bin"/><Relationship Id="rId3" Type="http://schemas.openxmlformats.org/officeDocument/2006/relationships/oleObject" Target="../embeddings/oleObject44.bin"/><Relationship Id="rId21" Type="http://schemas.openxmlformats.org/officeDocument/2006/relationships/image" Target="../media/image52.wmf"/><Relationship Id="rId7" Type="http://schemas.openxmlformats.org/officeDocument/2006/relationships/oleObject" Target="../embeddings/oleObject46.bin"/><Relationship Id="rId12" Type="http://schemas.openxmlformats.org/officeDocument/2006/relationships/oleObject" Target="../embeddings/oleObject49.bin"/><Relationship Id="rId17" Type="http://schemas.openxmlformats.org/officeDocument/2006/relationships/image" Target="../media/image50.wmf"/><Relationship Id="rId25" Type="http://schemas.openxmlformats.org/officeDocument/2006/relationships/image" Target="../media/image54.wmf"/><Relationship Id="rId2" Type="http://schemas.openxmlformats.org/officeDocument/2006/relationships/notesSlide" Target="../notesSlides/notesSlide3.xml"/><Relationship Id="rId16" Type="http://schemas.openxmlformats.org/officeDocument/2006/relationships/oleObject" Target="../embeddings/oleObject51.bin"/><Relationship Id="rId20" Type="http://schemas.openxmlformats.org/officeDocument/2006/relationships/oleObject" Target="../embeddings/oleObject5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wmf"/><Relationship Id="rId11" Type="http://schemas.openxmlformats.org/officeDocument/2006/relationships/image" Target="../media/image47.wmf"/><Relationship Id="rId24" Type="http://schemas.openxmlformats.org/officeDocument/2006/relationships/oleObject" Target="../embeddings/oleObject55.bin"/><Relationship Id="rId5" Type="http://schemas.openxmlformats.org/officeDocument/2006/relationships/oleObject" Target="../embeddings/oleObject45.bin"/><Relationship Id="rId15" Type="http://schemas.openxmlformats.org/officeDocument/2006/relationships/image" Target="../media/image49.wmf"/><Relationship Id="rId23" Type="http://schemas.openxmlformats.org/officeDocument/2006/relationships/image" Target="../media/image53.wmf"/><Relationship Id="rId10" Type="http://schemas.openxmlformats.org/officeDocument/2006/relationships/oleObject" Target="../embeddings/oleObject48.bin"/><Relationship Id="rId19" Type="http://schemas.openxmlformats.org/officeDocument/2006/relationships/image" Target="../media/image5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47.bin"/><Relationship Id="rId14" Type="http://schemas.openxmlformats.org/officeDocument/2006/relationships/oleObject" Target="../embeddings/oleObject50.bin"/><Relationship Id="rId22" Type="http://schemas.openxmlformats.org/officeDocument/2006/relationships/oleObject" Target="../embeddings/oleObject5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61.bin"/><Relationship Id="rId18" Type="http://schemas.openxmlformats.org/officeDocument/2006/relationships/image" Target="../media/image61.wmf"/><Relationship Id="rId26" Type="http://schemas.openxmlformats.org/officeDocument/2006/relationships/image" Target="../media/image65.wmf"/><Relationship Id="rId3" Type="http://schemas.openxmlformats.org/officeDocument/2006/relationships/oleObject" Target="../embeddings/oleObject56.bin"/><Relationship Id="rId21" Type="http://schemas.openxmlformats.org/officeDocument/2006/relationships/oleObject" Target="../embeddings/oleObject65.bin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58.wmf"/><Relationship Id="rId17" Type="http://schemas.openxmlformats.org/officeDocument/2006/relationships/oleObject" Target="../embeddings/oleObject63.bin"/><Relationship Id="rId25" Type="http://schemas.openxmlformats.org/officeDocument/2006/relationships/oleObject" Target="../embeddings/oleObject67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60.wmf"/><Relationship Id="rId20" Type="http://schemas.openxmlformats.org/officeDocument/2006/relationships/image" Target="../media/image62.wmf"/><Relationship Id="rId29" Type="http://schemas.openxmlformats.org/officeDocument/2006/relationships/oleObject" Target="../embeddings/oleObject69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6.wmf"/><Relationship Id="rId11" Type="http://schemas.openxmlformats.org/officeDocument/2006/relationships/oleObject" Target="../embeddings/oleObject60.bin"/><Relationship Id="rId24" Type="http://schemas.openxmlformats.org/officeDocument/2006/relationships/image" Target="../media/image64.wmf"/><Relationship Id="rId32" Type="http://schemas.openxmlformats.org/officeDocument/2006/relationships/image" Target="../media/image68.wmf"/><Relationship Id="rId5" Type="http://schemas.openxmlformats.org/officeDocument/2006/relationships/oleObject" Target="../embeddings/oleObject57.bin"/><Relationship Id="rId15" Type="http://schemas.openxmlformats.org/officeDocument/2006/relationships/oleObject" Target="../embeddings/oleObject62.bin"/><Relationship Id="rId23" Type="http://schemas.openxmlformats.org/officeDocument/2006/relationships/oleObject" Target="../embeddings/oleObject66.bin"/><Relationship Id="rId28" Type="http://schemas.openxmlformats.org/officeDocument/2006/relationships/image" Target="../media/image66.wmf"/><Relationship Id="rId10" Type="http://schemas.openxmlformats.org/officeDocument/2006/relationships/image" Target="../media/image57.wmf"/><Relationship Id="rId19" Type="http://schemas.openxmlformats.org/officeDocument/2006/relationships/oleObject" Target="../embeddings/oleObject64.bin"/><Relationship Id="rId31" Type="http://schemas.openxmlformats.org/officeDocument/2006/relationships/oleObject" Target="../embeddings/oleObject70.bin"/><Relationship Id="rId4" Type="http://schemas.openxmlformats.org/officeDocument/2006/relationships/image" Target="../media/image55.wmf"/><Relationship Id="rId9" Type="http://schemas.openxmlformats.org/officeDocument/2006/relationships/oleObject" Target="../embeddings/oleObject59.bin"/><Relationship Id="rId14" Type="http://schemas.openxmlformats.org/officeDocument/2006/relationships/image" Target="../media/image59.wmf"/><Relationship Id="rId22" Type="http://schemas.openxmlformats.org/officeDocument/2006/relationships/image" Target="../media/image63.wmf"/><Relationship Id="rId27" Type="http://schemas.openxmlformats.org/officeDocument/2006/relationships/oleObject" Target="../embeddings/oleObject68.bin"/><Relationship Id="rId30" Type="http://schemas.openxmlformats.org/officeDocument/2006/relationships/image" Target="../media/image6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13" Type="http://schemas.openxmlformats.org/officeDocument/2006/relationships/image" Target="../media/image71.wmf"/><Relationship Id="rId18" Type="http://schemas.openxmlformats.org/officeDocument/2006/relationships/oleObject" Target="../embeddings/oleObject77.bin"/><Relationship Id="rId26" Type="http://schemas.openxmlformats.org/officeDocument/2006/relationships/oleObject" Target="../embeddings/oleObject81.bin"/><Relationship Id="rId3" Type="http://schemas.openxmlformats.org/officeDocument/2006/relationships/image" Target="../media/image67.wmf"/><Relationship Id="rId21" Type="http://schemas.openxmlformats.org/officeDocument/2006/relationships/image" Target="../media/image74.wmf"/><Relationship Id="rId7" Type="http://schemas.openxmlformats.org/officeDocument/2006/relationships/image" Target="../media/image69.wmf"/><Relationship Id="rId12" Type="http://schemas.openxmlformats.org/officeDocument/2006/relationships/oleObject" Target="../embeddings/oleObject74.bin"/><Relationship Id="rId17" Type="http://schemas.openxmlformats.org/officeDocument/2006/relationships/image" Target="../media/image73.wmf"/><Relationship Id="rId25" Type="http://schemas.openxmlformats.org/officeDocument/2006/relationships/image" Target="../media/image75.wmf"/><Relationship Id="rId2" Type="http://schemas.openxmlformats.org/officeDocument/2006/relationships/oleObject" Target="../embeddings/oleObject69.bin"/><Relationship Id="rId16" Type="http://schemas.openxmlformats.org/officeDocument/2006/relationships/oleObject" Target="../embeddings/oleObject76.bin"/><Relationship Id="rId20" Type="http://schemas.openxmlformats.org/officeDocument/2006/relationships/oleObject" Target="../embeddings/oleObject78.bin"/><Relationship Id="rId29" Type="http://schemas.openxmlformats.org/officeDocument/2006/relationships/image" Target="../media/image77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1.bin"/><Relationship Id="rId11" Type="http://schemas.openxmlformats.org/officeDocument/2006/relationships/image" Target="../media/image70.wmf"/><Relationship Id="rId24" Type="http://schemas.openxmlformats.org/officeDocument/2006/relationships/oleObject" Target="../embeddings/oleObject80.bin"/><Relationship Id="rId5" Type="http://schemas.openxmlformats.org/officeDocument/2006/relationships/image" Target="../media/image68.wmf"/><Relationship Id="rId15" Type="http://schemas.openxmlformats.org/officeDocument/2006/relationships/image" Target="../media/image72.wmf"/><Relationship Id="rId23" Type="http://schemas.openxmlformats.org/officeDocument/2006/relationships/image" Target="../media/image65.wmf"/><Relationship Id="rId28" Type="http://schemas.openxmlformats.org/officeDocument/2006/relationships/oleObject" Target="../embeddings/oleObject82.bin"/><Relationship Id="rId10" Type="http://schemas.openxmlformats.org/officeDocument/2006/relationships/oleObject" Target="../embeddings/oleObject73.bin"/><Relationship Id="rId19" Type="http://schemas.openxmlformats.org/officeDocument/2006/relationships/image" Target="../media/image63.wmf"/><Relationship Id="rId4" Type="http://schemas.openxmlformats.org/officeDocument/2006/relationships/oleObject" Target="../embeddings/oleObject70.bin"/><Relationship Id="rId9" Type="http://schemas.openxmlformats.org/officeDocument/2006/relationships/image" Target="../media/image58.wmf"/><Relationship Id="rId14" Type="http://schemas.openxmlformats.org/officeDocument/2006/relationships/oleObject" Target="../embeddings/oleObject75.bin"/><Relationship Id="rId22" Type="http://schemas.openxmlformats.org/officeDocument/2006/relationships/oleObject" Target="../embeddings/oleObject79.bin"/><Relationship Id="rId27" Type="http://schemas.openxmlformats.org/officeDocument/2006/relationships/image" Target="../media/image7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7744" y="3068960"/>
            <a:ext cx="6172200" cy="1894362"/>
          </a:xfrm>
        </p:spPr>
        <p:txBody>
          <a:bodyPr>
            <a:normAutofit fontScale="90000"/>
          </a:bodyPr>
          <a:lstStyle/>
          <a:p>
            <a:r>
              <a:rPr lang="en-CA" dirty="0"/>
              <a:t>Section 1.4 </a:t>
            </a:r>
            <a:br>
              <a:rPr lang="en-CA" dirty="0"/>
            </a:br>
            <a:r>
              <a:rPr lang="en-CA" dirty="0"/>
              <a:t>Domain and Range of </a:t>
            </a:r>
            <a:br>
              <a:rPr lang="en-CA" dirty="0"/>
            </a:br>
            <a:r>
              <a:rPr lang="en-CA" dirty="0"/>
              <a:t>Composite Functions</a:t>
            </a:r>
            <a:br>
              <a:rPr lang="en-CA" dirty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7" y="6613529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AF629-46F2-4A07-8530-A6E0A3AB5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267" y="1073894"/>
            <a:ext cx="4599739" cy="634082"/>
          </a:xfrm>
        </p:spPr>
        <p:txBody>
          <a:bodyPr>
            <a:normAutofit/>
          </a:bodyPr>
          <a:lstStyle/>
          <a:p>
            <a:r>
              <a:rPr lang="en-CA" sz="2300" dirty="0"/>
              <a:t>Find the Domain and Range: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FE0B38E-4D83-49C1-BF18-E29798987F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4779295"/>
              </p:ext>
            </p:extLst>
          </p:nvPr>
        </p:nvGraphicFramePr>
        <p:xfrm>
          <a:off x="1641976" y="193361"/>
          <a:ext cx="3398030" cy="7745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26920" imgH="393480" progId="Equation.DSMT4">
                  <p:embed/>
                </p:oleObj>
              </mc:Choice>
              <mc:Fallback>
                <p:oleObj name="Equation" r:id="rId2" imgW="172692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1FE0B38E-4D83-49C1-BF18-E29798987F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641976" y="193361"/>
                        <a:ext cx="3398030" cy="7745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4CC914D-3709-458D-BC45-E89532F277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913835"/>
              </p:ext>
            </p:extLst>
          </p:nvPr>
        </p:nvGraphicFramePr>
        <p:xfrm>
          <a:off x="4612978" y="1191073"/>
          <a:ext cx="1760389" cy="677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60240" imgH="253800" progId="Equation.DSMT4">
                  <p:embed/>
                </p:oleObj>
              </mc:Choice>
              <mc:Fallback>
                <p:oleObj name="Equation" r:id="rId4" imgW="66024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A4CC914D-3709-458D-BC45-E89532F277D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612978" y="1191073"/>
                        <a:ext cx="1760389" cy="6770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461247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716" y="690702"/>
            <a:ext cx="4447302" cy="396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1140805"/>
              </p:ext>
            </p:extLst>
          </p:nvPr>
        </p:nvGraphicFramePr>
        <p:xfrm>
          <a:off x="311293" y="153556"/>
          <a:ext cx="431800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61960" imgH="253800" progId="Equation.DSMT4">
                  <p:embed/>
                </p:oleObj>
              </mc:Choice>
              <mc:Fallback>
                <p:oleObj name="Equation" r:id="rId4" imgW="2361960" imgH="25380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293" y="153556"/>
                        <a:ext cx="4318000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55834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03E8C-D5DF-4101-98F1-FC9E14F98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081" y="274640"/>
            <a:ext cx="8512770" cy="498177"/>
          </a:xfrm>
        </p:spPr>
        <p:txBody>
          <a:bodyPr>
            <a:normAutofit/>
          </a:bodyPr>
          <a:lstStyle/>
          <a:p>
            <a:r>
              <a:rPr lang="en-CA" sz="2400" dirty="0"/>
              <a:t>Domain and Range of Composite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53476-B7AA-41F0-934F-9ACD7CC6CDA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15038" y="821486"/>
            <a:ext cx="8586510" cy="5868383"/>
          </a:xfrm>
        </p:spPr>
        <p:txBody>
          <a:bodyPr>
            <a:normAutofit/>
          </a:bodyPr>
          <a:lstStyle/>
          <a:p>
            <a:r>
              <a:rPr lang="en-CA" sz="2200" dirty="0"/>
              <a:t>There are two ways to find the domain and range of a composite function</a:t>
            </a:r>
          </a:p>
          <a:p>
            <a:r>
              <a:rPr lang="en-CA" sz="2500" dirty="0"/>
              <a:t>Method 1: Complex Functions</a:t>
            </a:r>
          </a:p>
          <a:p>
            <a:pPr lvl="1"/>
            <a:r>
              <a:rPr lang="en-CA" sz="2200" dirty="0"/>
              <a:t>Insert the functions into each other and then simplify it</a:t>
            </a:r>
          </a:p>
          <a:p>
            <a:pPr lvl="1"/>
            <a:r>
              <a:rPr lang="en-CA" sz="2200" dirty="0"/>
              <a:t>Treat the entire composite function as a complex function to find the domain and range</a:t>
            </a:r>
          </a:p>
          <a:p>
            <a:pPr lvl="1"/>
            <a:r>
              <a:rPr lang="en-CA" sz="2200" dirty="0"/>
              <a:t>Your complex function could become:</a:t>
            </a:r>
          </a:p>
          <a:p>
            <a:pPr lvl="2"/>
            <a:r>
              <a:rPr lang="en-CA" sz="1900" dirty="0"/>
              <a:t>Semi Circle/Inverted Semi Circle</a:t>
            </a:r>
          </a:p>
          <a:p>
            <a:pPr lvl="2"/>
            <a:r>
              <a:rPr lang="en-CA" sz="1900" dirty="0"/>
              <a:t>Reciprocal function</a:t>
            </a:r>
          </a:p>
          <a:p>
            <a:pPr lvl="2"/>
            <a:r>
              <a:rPr lang="en-CA" sz="1900" dirty="0"/>
              <a:t>Rational Function</a:t>
            </a:r>
          </a:p>
          <a:p>
            <a:pPr lvl="1"/>
            <a:r>
              <a:rPr lang="en-CA" sz="2200" dirty="0"/>
              <a:t>Finding the domain and range of a complex function may require both an algebraic and graphical approach</a:t>
            </a:r>
          </a:p>
          <a:p>
            <a:r>
              <a:rPr lang="en-CA" sz="2200" dirty="0"/>
              <a:t>Method 2: Use the Machine Method</a:t>
            </a:r>
          </a:p>
          <a:p>
            <a:pPr lvl="1"/>
            <a:r>
              <a:rPr lang="en-CA" sz="2200" dirty="0"/>
              <a:t>Treat the input function g(x) as a first machine feeding into the output function f(x)</a:t>
            </a:r>
          </a:p>
          <a:p>
            <a:pPr lvl="1"/>
            <a:endParaRPr lang="en-CA" sz="2200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F064540-0530-47D5-98D7-6D40F91FA7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7488617"/>
              </p:ext>
            </p:extLst>
          </p:nvPr>
        </p:nvGraphicFramePr>
        <p:xfrm>
          <a:off x="6997167" y="319820"/>
          <a:ext cx="1763374" cy="526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50680" imgH="253800" progId="Equation.DSMT4">
                  <p:embed/>
                </p:oleObj>
              </mc:Choice>
              <mc:Fallback>
                <p:oleObj name="Equation" r:id="rId2" imgW="85068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F064540-0530-47D5-98D7-6D40F91FA7C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997167" y="319820"/>
                        <a:ext cx="1763374" cy="5263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93611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304B7-0E95-4E3A-B78F-6C3A769F3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274638"/>
            <a:ext cx="8640960" cy="490066"/>
          </a:xfrm>
        </p:spPr>
        <p:txBody>
          <a:bodyPr>
            <a:normAutofit/>
          </a:bodyPr>
          <a:lstStyle/>
          <a:p>
            <a:r>
              <a:rPr lang="en-CA" sz="2400" dirty="0"/>
              <a:t>1</a:t>
            </a:r>
            <a:r>
              <a:rPr lang="en-CA" sz="2400" baseline="30000" dirty="0"/>
              <a:t>st</a:t>
            </a:r>
            <a:r>
              <a:rPr lang="en-CA" sz="2400" dirty="0"/>
              <a:t>  Method:  Domain of Composite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F04C8E-44A7-4D89-BBF0-E33EB52046E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692698"/>
            <a:ext cx="8964488" cy="2088231"/>
          </a:xfrm>
        </p:spPr>
        <p:txBody>
          <a:bodyPr>
            <a:normAutofit/>
          </a:bodyPr>
          <a:lstStyle/>
          <a:p>
            <a:r>
              <a:rPr lang="en-CA" sz="2100" dirty="0"/>
              <a:t>When looking at a composite function, there are two functions: </a:t>
            </a:r>
            <a:br>
              <a:rPr lang="en-CA" sz="2100" dirty="0"/>
            </a:br>
            <a:r>
              <a:rPr lang="en-CA" sz="2100" dirty="0"/>
              <a:t>Input function and Output function</a:t>
            </a:r>
          </a:p>
          <a:p>
            <a:r>
              <a:rPr lang="en-CA" sz="2100" dirty="0"/>
              <a:t>Plug the functions into each other and then treat the composite function as a “complex function”</a:t>
            </a:r>
          </a:p>
          <a:p>
            <a:r>
              <a:rPr lang="en-CA" sz="2100" dirty="0"/>
              <a:t>Use this complex function to find your domain and range: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D1B8E67E-4CAB-4B35-B8F5-19EB6F994F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5089732"/>
              </p:ext>
            </p:extLst>
          </p:nvPr>
        </p:nvGraphicFramePr>
        <p:xfrm>
          <a:off x="1151397" y="3569801"/>
          <a:ext cx="2088232" cy="6327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38080" imgH="253800" progId="Equation.DSMT4">
                  <p:embed/>
                </p:oleObj>
              </mc:Choice>
              <mc:Fallback>
                <p:oleObj name="Equation" r:id="rId2" imgW="83808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D1B8E67E-4CAB-4B35-B8F5-19EB6F994F0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51397" y="3569801"/>
                        <a:ext cx="2088232" cy="6327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4AEDDEFD-BB53-41FB-A53E-8369A1E799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4481279"/>
              </p:ext>
            </p:extLst>
          </p:nvPr>
        </p:nvGraphicFramePr>
        <p:xfrm>
          <a:off x="3208338" y="3505200"/>
          <a:ext cx="2008187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52200" imgH="330120" progId="Equation.DSMT4">
                  <p:embed/>
                </p:oleObj>
              </mc:Choice>
              <mc:Fallback>
                <p:oleObj name="Equation" r:id="rId4" imgW="952200" imgH="33012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4AEDDEFD-BB53-41FB-A53E-8369A1E799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08338" y="3505200"/>
                        <a:ext cx="2008187" cy="696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F0C85D54-E2CE-4CBB-8A8B-F7C1A2DD1AD6}"/>
              </a:ext>
            </a:extLst>
          </p:cNvPr>
          <p:cNvSpPr txBox="1"/>
          <p:nvPr/>
        </p:nvSpPr>
        <p:spPr>
          <a:xfrm>
            <a:off x="480593" y="2560049"/>
            <a:ext cx="2932471" cy="369332"/>
          </a:xfrm>
          <a:prstGeom prst="rect">
            <a:avLst/>
          </a:prstGeom>
          <a:solidFill>
            <a:schemeClr val="bg1">
              <a:alpha val="51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Input function is </a:t>
            </a:r>
            <a:r>
              <a:rPr lang="en-CA" i="1" dirty="0">
                <a:solidFill>
                  <a:srgbClr val="FF0000"/>
                </a:solidFill>
              </a:rPr>
              <a:t>g(x)</a:t>
            </a:r>
            <a:endParaRPr lang="en-CA" dirty="0">
              <a:solidFill>
                <a:srgbClr val="FF0000"/>
              </a:solidFill>
            </a:endParaRPr>
          </a:p>
        </p:txBody>
      </p: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237F3A00-F738-48E1-BB4B-C30E37ACF1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7568325"/>
              </p:ext>
            </p:extLst>
          </p:nvPr>
        </p:nvGraphicFramePr>
        <p:xfrm>
          <a:off x="768350" y="2847975"/>
          <a:ext cx="1685925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63280" imgH="253800" progId="Equation.DSMT4">
                  <p:embed/>
                </p:oleObj>
              </mc:Choice>
              <mc:Fallback>
                <p:oleObj name="Equation" r:id="rId6" imgW="863280" imgH="2538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237F3A00-F738-48E1-BB4B-C30E37ACF1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68350" y="2847975"/>
                        <a:ext cx="1685925" cy="49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FEA803BC-71F6-46D4-8C61-146C07A8F7B7}"/>
              </a:ext>
            </a:extLst>
          </p:cNvPr>
          <p:cNvSpPr txBox="1"/>
          <p:nvPr/>
        </p:nvSpPr>
        <p:spPr>
          <a:xfrm>
            <a:off x="4449868" y="2545321"/>
            <a:ext cx="2932471" cy="369332"/>
          </a:xfrm>
          <a:prstGeom prst="rect">
            <a:avLst/>
          </a:prstGeom>
          <a:solidFill>
            <a:schemeClr val="bg1">
              <a:alpha val="51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Output function is</a:t>
            </a:r>
            <a:r>
              <a:rPr lang="en-CA" i="1" dirty="0">
                <a:solidFill>
                  <a:srgbClr val="FF0000"/>
                </a:solidFill>
              </a:rPr>
              <a:t> f(x)</a:t>
            </a:r>
            <a:endParaRPr lang="en-CA" dirty="0">
              <a:solidFill>
                <a:srgbClr val="FF0000"/>
              </a:solidFill>
            </a:endParaRPr>
          </a:p>
        </p:txBody>
      </p: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CC7858B5-64AD-40AD-83EE-EC0D2BD093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8432503"/>
              </p:ext>
            </p:extLst>
          </p:nvPr>
        </p:nvGraphicFramePr>
        <p:xfrm>
          <a:off x="4881418" y="2841085"/>
          <a:ext cx="180975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27000" imgH="266400" progId="Equation.DSMT4">
                  <p:embed/>
                </p:oleObj>
              </mc:Choice>
              <mc:Fallback>
                <p:oleObj name="Equation" r:id="rId8" imgW="927000" imgH="2664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CC7858B5-64AD-40AD-83EE-EC0D2BD093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881418" y="2841085"/>
                        <a:ext cx="1809750" cy="520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190B3B88-CA9A-4A20-A50C-59E65B13FA26}"/>
              </a:ext>
            </a:extLst>
          </p:cNvPr>
          <p:cNvSpPr txBox="1"/>
          <p:nvPr/>
        </p:nvSpPr>
        <p:spPr>
          <a:xfrm>
            <a:off x="5296570" y="3620182"/>
            <a:ext cx="3371023" cy="646331"/>
          </a:xfrm>
          <a:prstGeom prst="rect">
            <a:avLst/>
          </a:prstGeom>
          <a:solidFill>
            <a:schemeClr val="bg1">
              <a:alpha val="51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Now use this equation to find the domain and range: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9B7EA00-12F4-4176-BC61-566DFCCBA889}"/>
              </a:ext>
            </a:extLst>
          </p:cNvPr>
          <p:cNvSpPr txBox="1"/>
          <p:nvPr/>
        </p:nvSpPr>
        <p:spPr>
          <a:xfrm>
            <a:off x="401782" y="4216132"/>
            <a:ext cx="2932471" cy="369332"/>
          </a:xfrm>
          <a:prstGeom prst="rect">
            <a:avLst/>
          </a:prstGeom>
          <a:solidFill>
            <a:schemeClr val="bg1">
              <a:alpha val="51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Domain: </a:t>
            </a:r>
          </a:p>
        </p:txBody>
      </p:sp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83C0C21B-7C21-4CC9-A8B4-F529BED195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5883575"/>
              </p:ext>
            </p:extLst>
          </p:nvPr>
        </p:nvGraphicFramePr>
        <p:xfrm>
          <a:off x="480593" y="4517409"/>
          <a:ext cx="1858963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52200" imgH="279360" progId="Equation.DSMT4">
                  <p:embed/>
                </p:oleObj>
              </mc:Choice>
              <mc:Fallback>
                <p:oleObj name="Equation" r:id="rId10" imgW="952200" imgH="27936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83C0C21B-7C21-4CC9-A8B4-F529BED195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80593" y="4517409"/>
                        <a:ext cx="1858963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C007AC2E-A963-4B2B-A443-3175D85696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7318293"/>
              </p:ext>
            </p:extLst>
          </p:nvPr>
        </p:nvGraphicFramePr>
        <p:xfrm>
          <a:off x="1151397" y="4967911"/>
          <a:ext cx="1214438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22080" imgH="203040" progId="Equation.DSMT4">
                  <p:embed/>
                </p:oleObj>
              </mc:Choice>
              <mc:Fallback>
                <p:oleObj name="Equation" r:id="rId12" imgW="622080" imgH="20304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C007AC2E-A963-4B2B-A443-3175D856962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151397" y="4967911"/>
                        <a:ext cx="1214438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1F0F893B-3100-4B6B-AAD0-000101F6BD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2094197"/>
              </p:ext>
            </p:extLst>
          </p:nvPr>
        </p:nvGraphicFramePr>
        <p:xfrm>
          <a:off x="1571335" y="5349875"/>
          <a:ext cx="81915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19040" imgH="203040" progId="Equation.DSMT4">
                  <p:embed/>
                </p:oleObj>
              </mc:Choice>
              <mc:Fallback>
                <p:oleObj name="Equation" r:id="rId14" imgW="419040" imgH="20304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1F0F893B-3100-4B6B-AAD0-000101F6BDF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71335" y="5349875"/>
                        <a:ext cx="819150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998BBF48-D344-45E9-BCF8-904DEB09E8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803896"/>
              </p:ext>
            </p:extLst>
          </p:nvPr>
        </p:nvGraphicFramePr>
        <p:xfrm>
          <a:off x="133350" y="5859463"/>
          <a:ext cx="2555875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07880" imgH="177480" progId="Equation.DSMT4">
                  <p:embed/>
                </p:oleObj>
              </mc:Choice>
              <mc:Fallback>
                <p:oleObj name="Equation" r:id="rId16" imgW="130788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998BBF48-D344-45E9-BCF8-904DEB09E82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33350" y="5859463"/>
                        <a:ext cx="2555875" cy="347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>
            <a:extLst>
              <a:ext uri="{FF2B5EF4-FFF2-40B4-BE49-F238E27FC236}">
                <a16:creationId xmlns:a16="http://schemas.microsoft.com/office/drawing/2014/main" id="{4C2637B2-4742-4CD7-B4FF-8E6D4D64D505}"/>
              </a:ext>
            </a:extLst>
          </p:cNvPr>
          <p:cNvSpPr txBox="1"/>
          <p:nvPr/>
        </p:nvSpPr>
        <p:spPr>
          <a:xfrm>
            <a:off x="3262647" y="4192214"/>
            <a:ext cx="1113852" cy="369332"/>
          </a:xfrm>
          <a:prstGeom prst="rect">
            <a:avLst/>
          </a:prstGeom>
          <a:solidFill>
            <a:schemeClr val="bg1">
              <a:alpha val="51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Range:</a:t>
            </a:r>
          </a:p>
        </p:txBody>
      </p:sp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F5F63A91-32DA-49A4-B57E-3A05573A0A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2110268"/>
              </p:ext>
            </p:extLst>
          </p:nvPr>
        </p:nvGraphicFramePr>
        <p:xfrm>
          <a:off x="2951163" y="4525963"/>
          <a:ext cx="1858963" cy="5705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79280" imgH="330120" progId="Equation.DSMT4">
                  <p:embed/>
                </p:oleObj>
              </mc:Choice>
              <mc:Fallback>
                <p:oleObj name="Equation" r:id="rId18" imgW="1079280" imgH="33012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F5F63A91-32DA-49A4-B57E-3A05573A0A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951163" y="4525963"/>
                        <a:ext cx="1858963" cy="5705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>
            <a:extLst>
              <a:ext uri="{FF2B5EF4-FFF2-40B4-BE49-F238E27FC236}">
                <a16:creationId xmlns:a16="http://schemas.microsoft.com/office/drawing/2014/main" id="{FDE8895D-E446-46EE-A04F-429272367ECA}"/>
              </a:ext>
            </a:extLst>
          </p:cNvPr>
          <p:cNvSpPr txBox="1"/>
          <p:nvPr/>
        </p:nvSpPr>
        <p:spPr>
          <a:xfrm>
            <a:off x="5226700" y="4417178"/>
            <a:ext cx="3371023" cy="646331"/>
          </a:xfrm>
          <a:prstGeom prst="rect">
            <a:avLst/>
          </a:prstGeom>
          <a:solidFill>
            <a:schemeClr val="bg1">
              <a:alpha val="51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This is just a radical function that opens up!</a:t>
            </a:r>
          </a:p>
        </p:txBody>
      </p:sp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092A33E4-A411-47E5-A032-D81C210218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5387713"/>
              </p:ext>
            </p:extLst>
          </p:nvPr>
        </p:nvGraphicFramePr>
        <p:xfrm>
          <a:off x="2858044" y="5235344"/>
          <a:ext cx="1354387" cy="5070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45760" imgH="203040" progId="Equation.DSMT4">
                  <p:embed/>
                </p:oleObj>
              </mc:Choice>
              <mc:Fallback>
                <p:oleObj name="Equation" r:id="rId20" imgW="545760" imgH="20304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092A33E4-A411-47E5-A032-D81C210218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858044" y="5235344"/>
                        <a:ext cx="1354387" cy="5070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2994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19" grpId="0" animBg="1"/>
      <p:bldP spid="20" grpId="0" animBg="1"/>
      <p:bldP spid="28" grpId="0" animBg="1"/>
      <p:bldP spid="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D645D03-859B-4936-91B9-2523CDA38D9B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93590" y="166816"/>
                <a:ext cx="8620897" cy="8382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CA" dirty="0"/>
                  <a:t>Ex: Given the functions, find the domain and range of the composite functions 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CA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CA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A" dirty="0"/>
                  <a:t>: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D645D03-859B-4936-91B9-2523CDA38D9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93590" y="166816"/>
                <a:ext cx="8620897" cy="838200"/>
              </a:xfrm>
              <a:blipFill>
                <a:blip r:embed="rId2"/>
                <a:stretch>
                  <a:fillRect l="-1132" t="-5797" b="-14493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825D2CE-E1B1-481C-81F3-BC5C9BC019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0549862"/>
              </p:ext>
            </p:extLst>
          </p:nvPr>
        </p:nvGraphicFramePr>
        <p:xfrm>
          <a:off x="174627" y="1091514"/>
          <a:ext cx="2951163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866600" imgH="393480" progId="Equation.DSMT4">
                  <p:embed/>
                </p:oleObj>
              </mc:Choice>
              <mc:Fallback>
                <p:oleObj name="Equation" r:id="rId3" imgW="186660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F825D2CE-E1B1-481C-81F3-BC5C9BC0196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4627" y="1091514"/>
                        <a:ext cx="2951163" cy="623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D241FF91-9D9D-4C5E-9542-819557CC0B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161364"/>
              </p:ext>
            </p:extLst>
          </p:nvPr>
        </p:nvGraphicFramePr>
        <p:xfrm>
          <a:off x="4932365" y="1030290"/>
          <a:ext cx="3233737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044440" imgH="393480" progId="Equation.DSMT4">
                  <p:embed/>
                </p:oleObj>
              </mc:Choice>
              <mc:Fallback>
                <p:oleObj name="Equation" r:id="rId5" imgW="204444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D241FF91-9D9D-4C5E-9542-819557CC0B0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932365" y="1030290"/>
                        <a:ext cx="3233737" cy="623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7004F764-D056-4E30-8BE9-6D369F1260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1479568"/>
              </p:ext>
            </p:extLst>
          </p:nvPr>
        </p:nvGraphicFramePr>
        <p:xfrm>
          <a:off x="305789" y="3711575"/>
          <a:ext cx="3152775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993680" imgH="393480" progId="Equation.DSMT4">
                  <p:embed/>
                </p:oleObj>
              </mc:Choice>
              <mc:Fallback>
                <p:oleObj name="Equation" r:id="rId7" imgW="1993680" imgH="393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7004F764-D056-4E30-8BE9-6D369F1260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05789" y="3711575"/>
                        <a:ext cx="3152775" cy="623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AC704842-C99C-40D0-8FAB-3EF213FDC5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7823521"/>
              </p:ext>
            </p:extLst>
          </p:nvPr>
        </p:nvGraphicFramePr>
        <p:xfrm>
          <a:off x="4930435" y="3724961"/>
          <a:ext cx="3252788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057400" imgH="393480" progId="Equation.DSMT4">
                  <p:embed/>
                </p:oleObj>
              </mc:Choice>
              <mc:Fallback>
                <p:oleObj name="Equation" r:id="rId9" imgW="205740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AC704842-C99C-40D0-8FAB-3EF213FDC50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930435" y="3724961"/>
                        <a:ext cx="3252788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97971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706D7CF8-7D12-418F-A76E-726435F43CD1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93590" y="166816"/>
                <a:ext cx="8620897" cy="8382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CA" dirty="0"/>
                  <a:t>Ex: Given the functions, find the domain and range of the composite functions 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CA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CA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A" dirty="0"/>
                  <a:t>:</a:t>
                </a:r>
              </a:p>
            </p:txBody>
          </p:sp>
        </mc:Choice>
        <mc:Fallback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706D7CF8-7D12-418F-A76E-726435F43C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93590" y="166816"/>
                <a:ext cx="8620897" cy="838200"/>
              </a:xfrm>
              <a:blipFill>
                <a:blip r:embed="rId2"/>
                <a:stretch>
                  <a:fillRect l="-1132" t="-5797" b="-14493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E6BF1588-B4B1-4757-B124-A4C264946B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811213"/>
              </p:ext>
            </p:extLst>
          </p:nvPr>
        </p:nvGraphicFramePr>
        <p:xfrm>
          <a:off x="174627" y="1091514"/>
          <a:ext cx="2951163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866600" imgH="393480" progId="Equation.DSMT4">
                  <p:embed/>
                </p:oleObj>
              </mc:Choice>
              <mc:Fallback>
                <p:oleObj name="Equation" r:id="rId3" imgW="1866600" imgH="393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E6BF1588-B4B1-4757-B124-A4C264946B0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4627" y="1091514"/>
                        <a:ext cx="2951163" cy="623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CF68D368-1D8D-4537-8D8E-782067A2BC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8291568"/>
              </p:ext>
            </p:extLst>
          </p:nvPr>
        </p:nvGraphicFramePr>
        <p:xfrm>
          <a:off x="4932365" y="1030290"/>
          <a:ext cx="3233737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044440" imgH="393480" progId="Equation.DSMT4">
                  <p:embed/>
                </p:oleObj>
              </mc:Choice>
              <mc:Fallback>
                <p:oleObj name="Equation" r:id="rId5" imgW="2044440" imgH="393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CF68D368-1D8D-4537-8D8E-782067A2BCD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932365" y="1030290"/>
                        <a:ext cx="3233737" cy="623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7907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0577"/>
            <a:ext cx="8363272" cy="634082"/>
          </a:xfrm>
        </p:spPr>
        <p:txBody>
          <a:bodyPr>
            <a:normAutofit/>
          </a:bodyPr>
          <a:lstStyle/>
          <a:p>
            <a:r>
              <a:rPr lang="en-CA" sz="2500" dirty="0"/>
              <a:t>II) Domain &amp; Range of Complex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71396" y="772675"/>
            <a:ext cx="8363272" cy="1008112"/>
          </a:xfrm>
        </p:spPr>
        <p:txBody>
          <a:bodyPr/>
          <a:lstStyle/>
          <a:p>
            <a:r>
              <a:rPr lang="en-CA" dirty="0"/>
              <a:t>When finding the “D &amp; R” of a complex function, we need to consider the “D &amp; R” of both functions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4422394"/>
              </p:ext>
            </p:extLst>
          </p:nvPr>
        </p:nvGraphicFramePr>
        <p:xfrm>
          <a:off x="7092280" y="282414"/>
          <a:ext cx="1642388" cy="4902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50680" imgH="253800" progId="Equation.DSMT4">
                  <p:embed/>
                </p:oleObj>
              </mc:Choice>
              <mc:Fallback>
                <p:oleObj name="Equation" r:id="rId3" imgW="850680" imgH="25380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092280" y="282414"/>
                        <a:ext cx="1642388" cy="4902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7908256"/>
              </p:ext>
            </p:extLst>
          </p:nvPr>
        </p:nvGraphicFramePr>
        <p:xfrm>
          <a:off x="4860032" y="1808807"/>
          <a:ext cx="1814512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39600" imgH="266400" progId="Equation.DSMT4">
                  <p:embed/>
                </p:oleObj>
              </mc:Choice>
              <mc:Fallback>
                <p:oleObj name="Equation" r:id="rId5" imgW="939600" imgH="26640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860032" y="1808807"/>
                        <a:ext cx="1814512" cy="515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4479569"/>
              </p:ext>
            </p:extLst>
          </p:nvPr>
        </p:nvGraphicFramePr>
        <p:xfrm>
          <a:off x="1331640" y="1821506"/>
          <a:ext cx="1716088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88840" imgH="253800" progId="Equation.DSMT4">
                  <p:embed/>
                </p:oleObj>
              </mc:Choice>
              <mc:Fallback>
                <p:oleObj name="Equation" r:id="rId7" imgW="888840" imgH="25380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331640" y="1821506"/>
                        <a:ext cx="1716088" cy="490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526716" y="2722439"/>
            <a:ext cx="1821148" cy="127942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43140" y="2864011"/>
            <a:ext cx="1821148" cy="1279426"/>
          </a:xfrm>
          <a:prstGeom prst="rect">
            <a:avLst/>
          </a:prstGeom>
        </p:spPr>
      </p:pic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3022486"/>
              </p:ext>
            </p:extLst>
          </p:nvPr>
        </p:nvGraphicFramePr>
        <p:xfrm>
          <a:off x="2093596" y="3874571"/>
          <a:ext cx="687388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55320" imgH="253800" progId="Equation.DSMT4">
                  <p:embed/>
                </p:oleObj>
              </mc:Choice>
              <mc:Fallback>
                <p:oleObj name="Equation" r:id="rId10" imgW="355320" imgH="25380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093596" y="3874571"/>
                        <a:ext cx="687388" cy="4905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2271853"/>
              </p:ext>
            </p:extLst>
          </p:nvPr>
        </p:nvGraphicFramePr>
        <p:xfrm>
          <a:off x="5898114" y="3946574"/>
          <a:ext cx="711200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68280" imgH="253800" progId="Equation.DSMT4">
                  <p:embed/>
                </p:oleObj>
              </mc:Choice>
              <mc:Fallback>
                <p:oleObj name="Equation" r:id="rId12" imgW="368280" imgH="25380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898114" y="3946574"/>
                        <a:ext cx="711200" cy="4905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8105172"/>
              </p:ext>
            </p:extLst>
          </p:nvPr>
        </p:nvGraphicFramePr>
        <p:xfrm>
          <a:off x="1599535" y="4293100"/>
          <a:ext cx="1604317" cy="24583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27000" imgH="1422360" progId="Equation.DSMT4">
                  <p:embed/>
                </p:oleObj>
              </mc:Choice>
              <mc:Fallback>
                <p:oleObj name="Equation" r:id="rId14" imgW="927000" imgH="142236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99535" y="4293100"/>
                        <a:ext cx="1604317" cy="245834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9688094"/>
              </p:ext>
            </p:extLst>
          </p:nvPr>
        </p:nvGraphicFramePr>
        <p:xfrm>
          <a:off x="5057779" y="4293100"/>
          <a:ext cx="1693863" cy="2459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77760" imgH="1422360" progId="Equation.DSMT4">
                  <p:embed/>
                </p:oleObj>
              </mc:Choice>
              <mc:Fallback>
                <p:oleObj name="Equation" r:id="rId16" imgW="977760" imgH="142236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057779" y="4293100"/>
                        <a:ext cx="1693863" cy="24590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6811195"/>
              </p:ext>
            </p:extLst>
          </p:nvPr>
        </p:nvGraphicFramePr>
        <p:xfrm>
          <a:off x="988740" y="2312039"/>
          <a:ext cx="342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7480" imgH="177480" progId="Equation.DSMT4">
                  <p:embed/>
                </p:oleObj>
              </mc:Choice>
              <mc:Fallback>
                <p:oleObj name="Equation" r:id="rId18" imgW="177480" imgH="177480" progId="Equation.DSMT4">
                  <p:embed/>
                  <p:pic>
                    <p:nvPicPr>
                      <p:cNvPr id="13" name="Object 12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988740" y="2312039"/>
                        <a:ext cx="3429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8540554"/>
              </p:ext>
            </p:extLst>
          </p:nvPr>
        </p:nvGraphicFramePr>
        <p:xfrm>
          <a:off x="3109782" y="2789120"/>
          <a:ext cx="342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77480" imgH="177480" progId="Equation.DSMT4">
                  <p:embed/>
                </p:oleObj>
              </mc:Choice>
              <mc:Fallback>
                <p:oleObj name="Equation" r:id="rId20" imgW="177480" imgH="17748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3109782" y="2789120"/>
                        <a:ext cx="3429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4661851"/>
              </p:ext>
            </p:extLst>
          </p:nvPr>
        </p:nvGraphicFramePr>
        <p:xfrm>
          <a:off x="1843695" y="4772067"/>
          <a:ext cx="342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77480" imgH="177480" progId="Equation.DSMT4">
                  <p:embed/>
                </p:oleObj>
              </mc:Choice>
              <mc:Fallback>
                <p:oleObj name="Equation" r:id="rId22" imgW="177480" imgH="17748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843695" y="4772067"/>
                        <a:ext cx="3429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8403522"/>
              </p:ext>
            </p:extLst>
          </p:nvPr>
        </p:nvGraphicFramePr>
        <p:xfrm>
          <a:off x="2500908" y="4742284"/>
          <a:ext cx="342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77480" imgH="177480" progId="Equation.DSMT4">
                  <p:embed/>
                </p:oleObj>
              </mc:Choice>
              <mc:Fallback>
                <p:oleObj name="Equation" r:id="rId24" imgW="177480" imgH="17748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2500908" y="4742284"/>
                        <a:ext cx="3429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4937138"/>
              </p:ext>
            </p:extLst>
          </p:nvPr>
        </p:nvGraphicFramePr>
        <p:xfrm>
          <a:off x="5326957" y="4759075"/>
          <a:ext cx="342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77480" imgH="177480" progId="Equation.DSMT4">
                  <p:embed/>
                </p:oleObj>
              </mc:Choice>
              <mc:Fallback>
                <p:oleObj name="Equation" r:id="rId26" imgW="177480" imgH="177480" progId="Equation.DSMT4">
                  <p:embed/>
                  <p:pic>
                    <p:nvPicPr>
                      <p:cNvPr id="18" name="Object 17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5326957" y="4759075"/>
                        <a:ext cx="3429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4861032"/>
              </p:ext>
            </p:extLst>
          </p:nvPr>
        </p:nvGraphicFramePr>
        <p:xfrm>
          <a:off x="6642104" y="3100388"/>
          <a:ext cx="563563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91960" imgH="215640" progId="Equation.DSMT4">
                  <p:embed/>
                </p:oleObj>
              </mc:Choice>
              <mc:Fallback>
                <p:oleObj name="Equation" r:id="rId28" imgW="291960" imgH="21564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6642104" y="3100388"/>
                        <a:ext cx="563563" cy="417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9939769"/>
              </p:ext>
            </p:extLst>
          </p:nvPr>
        </p:nvGraphicFramePr>
        <p:xfrm>
          <a:off x="5971933" y="4735558"/>
          <a:ext cx="56356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91960" imgH="215640" progId="Equation.DSMT4">
                  <p:embed/>
                </p:oleObj>
              </mc:Choice>
              <mc:Fallback>
                <p:oleObj name="Equation" r:id="rId30" imgW="291960" imgH="21564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5971933" y="4735558"/>
                        <a:ext cx="563562" cy="415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4171294"/>
              </p:ext>
            </p:extLst>
          </p:nvPr>
        </p:nvGraphicFramePr>
        <p:xfrm>
          <a:off x="1043608" y="2343720"/>
          <a:ext cx="220662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14120" imgH="177480" progId="Equation.DSMT4">
                  <p:embed/>
                </p:oleObj>
              </mc:Choice>
              <mc:Fallback>
                <p:oleObj name="Equation" r:id="rId32" imgW="114120" imgH="17748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1043608" y="2343720"/>
                        <a:ext cx="220662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7290873"/>
              </p:ext>
            </p:extLst>
          </p:nvPr>
        </p:nvGraphicFramePr>
        <p:xfrm>
          <a:off x="3230651" y="2803142"/>
          <a:ext cx="246063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26720" imgH="177480" progId="Equation.DSMT4">
                  <p:embed/>
                </p:oleObj>
              </mc:Choice>
              <mc:Fallback>
                <p:oleObj name="Equation" r:id="rId34" imgW="126720" imgH="177480" progId="Equation.DSMT4">
                  <p:embed/>
                  <p:pic>
                    <p:nvPicPr>
                      <p:cNvPr id="22" name="Object 21"/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3230651" y="2803142"/>
                        <a:ext cx="246063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1753073"/>
              </p:ext>
            </p:extLst>
          </p:nvPr>
        </p:nvGraphicFramePr>
        <p:xfrm>
          <a:off x="1907708" y="5187354"/>
          <a:ext cx="220663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14120" imgH="177480" progId="Equation.DSMT4">
                  <p:embed/>
                </p:oleObj>
              </mc:Choice>
              <mc:Fallback>
                <p:oleObj name="Equation" r:id="rId36" imgW="114120" imgH="17748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907708" y="5187354"/>
                        <a:ext cx="220663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7776536"/>
              </p:ext>
            </p:extLst>
          </p:nvPr>
        </p:nvGraphicFramePr>
        <p:xfrm>
          <a:off x="2599337" y="5174332"/>
          <a:ext cx="24447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26720" imgH="177480" progId="Equation.DSMT4">
                  <p:embed/>
                </p:oleObj>
              </mc:Choice>
              <mc:Fallback>
                <p:oleObj name="Equation" r:id="rId38" imgW="126720" imgH="17748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2599337" y="5174332"/>
                        <a:ext cx="244475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2926521"/>
              </p:ext>
            </p:extLst>
          </p:nvPr>
        </p:nvGraphicFramePr>
        <p:xfrm>
          <a:off x="5377983" y="5174654"/>
          <a:ext cx="246063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26720" imgH="177480" progId="Equation.DSMT4">
                  <p:embed/>
                </p:oleObj>
              </mc:Choice>
              <mc:Fallback>
                <p:oleObj name="Equation" r:id="rId40" imgW="126720" imgH="17748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41"/>
                      <a:stretch>
                        <a:fillRect/>
                      </a:stretch>
                    </p:blipFill>
                    <p:spPr>
                      <a:xfrm>
                        <a:off x="5377983" y="5174654"/>
                        <a:ext cx="246063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3909341"/>
              </p:ext>
            </p:extLst>
          </p:nvPr>
        </p:nvGraphicFramePr>
        <p:xfrm>
          <a:off x="6833220" y="3181920"/>
          <a:ext cx="171450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88560" imgH="164880" progId="Equation.DSMT4">
                  <p:embed/>
                </p:oleObj>
              </mc:Choice>
              <mc:Fallback>
                <p:oleObj name="Equation" r:id="rId42" imgW="88560" imgH="164880" progId="Equation.DSMT4">
                  <p:embed/>
                  <p:pic>
                    <p:nvPicPr>
                      <p:cNvPr id="26" name="Object 25"/>
                      <p:cNvPicPr/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6833220" y="3181920"/>
                        <a:ext cx="171450" cy="319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8165724"/>
              </p:ext>
            </p:extLst>
          </p:nvPr>
        </p:nvGraphicFramePr>
        <p:xfrm>
          <a:off x="6200750" y="5157196"/>
          <a:ext cx="171450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88560" imgH="164880" progId="Equation.DSMT4">
                  <p:embed/>
                </p:oleObj>
              </mc:Choice>
              <mc:Fallback>
                <p:oleObj name="Equation" r:id="rId44" imgW="88560" imgH="164880" progId="Equation.DSMT4">
                  <p:embed/>
                  <p:pic>
                    <p:nvPicPr>
                      <p:cNvPr id="27" name="Object 26"/>
                      <p:cNvPicPr/>
                      <p:nvPr/>
                    </p:nvPicPr>
                    <p:blipFill>
                      <a:blip r:embed="rId45"/>
                      <a:stretch>
                        <a:fillRect/>
                      </a:stretch>
                    </p:blipFill>
                    <p:spPr>
                      <a:xfrm>
                        <a:off x="6200750" y="5157196"/>
                        <a:ext cx="171450" cy="319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7556086"/>
              </p:ext>
            </p:extLst>
          </p:nvPr>
        </p:nvGraphicFramePr>
        <p:xfrm>
          <a:off x="1036117" y="2305620"/>
          <a:ext cx="246062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126720" imgH="164880" progId="Equation.DSMT4">
                  <p:embed/>
                </p:oleObj>
              </mc:Choice>
              <mc:Fallback>
                <p:oleObj name="Equation" r:id="rId46" imgW="126720" imgH="164880" progId="Equation.DSMT4">
                  <p:embed/>
                  <p:pic>
                    <p:nvPicPr>
                      <p:cNvPr id="28" name="Object 27"/>
                      <p:cNvPicPr/>
                      <p:nvPr/>
                    </p:nvPicPr>
                    <p:blipFill>
                      <a:blip r:embed="rId47"/>
                      <a:stretch>
                        <a:fillRect/>
                      </a:stretch>
                    </p:blipFill>
                    <p:spPr>
                      <a:xfrm>
                        <a:off x="1036117" y="2305620"/>
                        <a:ext cx="246062" cy="319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8725499"/>
              </p:ext>
            </p:extLst>
          </p:nvPr>
        </p:nvGraphicFramePr>
        <p:xfrm>
          <a:off x="3231765" y="2779359"/>
          <a:ext cx="246062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126720" imgH="164880" progId="Equation.DSMT4">
                  <p:embed/>
                </p:oleObj>
              </mc:Choice>
              <mc:Fallback>
                <p:oleObj name="Equation" r:id="rId48" imgW="126720" imgH="16488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49"/>
                      <a:stretch>
                        <a:fillRect/>
                      </a:stretch>
                    </p:blipFill>
                    <p:spPr>
                      <a:xfrm>
                        <a:off x="3231765" y="2779359"/>
                        <a:ext cx="246062" cy="319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2250446"/>
              </p:ext>
            </p:extLst>
          </p:nvPr>
        </p:nvGraphicFramePr>
        <p:xfrm>
          <a:off x="1903516" y="5623843"/>
          <a:ext cx="24447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126720" imgH="164880" progId="Equation.DSMT4">
                  <p:embed/>
                </p:oleObj>
              </mc:Choice>
              <mc:Fallback>
                <p:oleObj name="Equation" r:id="rId50" imgW="126720" imgH="164880" progId="Equation.DSMT4">
                  <p:embed/>
                  <p:pic>
                    <p:nvPicPr>
                      <p:cNvPr id="30" name="Object 29"/>
                      <p:cNvPicPr/>
                      <p:nvPr/>
                    </p:nvPicPr>
                    <p:blipFill>
                      <a:blip r:embed="rId51"/>
                      <a:stretch>
                        <a:fillRect/>
                      </a:stretch>
                    </p:blipFill>
                    <p:spPr>
                      <a:xfrm>
                        <a:off x="1903516" y="5623843"/>
                        <a:ext cx="244475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4780610"/>
              </p:ext>
            </p:extLst>
          </p:nvPr>
        </p:nvGraphicFramePr>
        <p:xfrm>
          <a:off x="2605191" y="5609555"/>
          <a:ext cx="244475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126720" imgH="164880" progId="Equation.DSMT4">
                  <p:embed/>
                </p:oleObj>
              </mc:Choice>
              <mc:Fallback>
                <p:oleObj name="Equation" r:id="rId52" imgW="126720" imgH="164880" progId="Equation.DSMT4">
                  <p:embed/>
                  <p:pic>
                    <p:nvPicPr>
                      <p:cNvPr id="31" name="Object 30"/>
                      <p:cNvPicPr/>
                      <p:nvPr/>
                    </p:nvPicPr>
                    <p:blipFill>
                      <a:blip r:embed="rId53"/>
                      <a:stretch>
                        <a:fillRect/>
                      </a:stretch>
                    </p:blipFill>
                    <p:spPr>
                      <a:xfrm>
                        <a:off x="2605191" y="5609555"/>
                        <a:ext cx="244475" cy="319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5327050"/>
              </p:ext>
            </p:extLst>
          </p:nvPr>
        </p:nvGraphicFramePr>
        <p:xfrm>
          <a:off x="5384903" y="5609555"/>
          <a:ext cx="246063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126720" imgH="164880" progId="Equation.DSMT4">
                  <p:embed/>
                </p:oleObj>
              </mc:Choice>
              <mc:Fallback>
                <p:oleObj name="Equation" r:id="rId54" imgW="126720" imgH="164880" progId="Equation.DSMT4">
                  <p:embed/>
                  <p:pic>
                    <p:nvPicPr>
                      <p:cNvPr id="32" name="Object 31"/>
                      <p:cNvPicPr/>
                      <p:nvPr/>
                    </p:nvPicPr>
                    <p:blipFill>
                      <a:blip r:embed="rId55"/>
                      <a:stretch>
                        <a:fillRect/>
                      </a:stretch>
                    </p:blipFill>
                    <p:spPr>
                      <a:xfrm>
                        <a:off x="5384903" y="5609555"/>
                        <a:ext cx="246063" cy="319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2935581"/>
              </p:ext>
            </p:extLst>
          </p:nvPr>
        </p:nvGraphicFramePr>
        <p:xfrm>
          <a:off x="6630471" y="3083499"/>
          <a:ext cx="587375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6" imgW="304560" imgH="215640" progId="Equation.DSMT4">
                  <p:embed/>
                </p:oleObj>
              </mc:Choice>
              <mc:Fallback>
                <p:oleObj name="Equation" r:id="rId56" imgW="304560" imgH="215640" progId="Equation.DSMT4">
                  <p:embed/>
                  <p:pic>
                    <p:nvPicPr>
                      <p:cNvPr id="33" name="Object 32"/>
                      <p:cNvPicPr/>
                      <p:nvPr/>
                    </p:nvPicPr>
                    <p:blipFill>
                      <a:blip r:embed="rId57"/>
                      <a:stretch>
                        <a:fillRect/>
                      </a:stretch>
                    </p:blipFill>
                    <p:spPr>
                      <a:xfrm>
                        <a:off x="6630471" y="3083499"/>
                        <a:ext cx="587375" cy="417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6591692"/>
              </p:ext>
            </p:extLst>
          </p:nvPr>
        </p:nvGraphicFramePr>
        <p:xfrm>
          <a:off x="6000853" y="5533359"/>
          <a:ext cx="58737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8" imgW="304560" imgH="215640" progId="Equation.DSMT4">
                  <p:embed/>
                </p:oleObj>
              </mc:Choice>
              <mc:Fallback>
                <p:oleObj name="Equation" r:id="rId58" imgW="304560" imgH="215640" progId="Equation.DSMT4">
                  <p:embed/>
                  <p:pic>
                    <p:nvPicPr>
                      <p:cNvPr id="34" name="Object 33"/>
                      <p:cNvPicPr/>
                      <p:nvPr/>
                    </p:nvPicPr>
                    <p:blipFill>
                      <a:blip r:embed="rId59"/>
                      <a:stretch>
                        <a:fillRect/>
                      </a:stretch>
                    </p:blipFill>
                    <p:spPr>
                      <a:xfrm>
                        <a:off x="6000853" y="5533359"/>
                        <a:ext cx="587375" cy="415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6888244" y="5445937"/>
            <a:ext cx="12538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No Real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Solutions!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151738" y="4941677"/>
            <a:ext cx="197522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Therefore, you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can not have “4”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as an input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number for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this system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598424" y="1971759"/>
            <a:ext cx="20039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The domain of </a:t>
            </a:r>
            <a:r>
              <a:rPr lang="en-CA" i="1" dirty="0">
                <a:solidFill>
                  <a:srgbClr val="FF0000"/>
                </a:solidFill>
              </a:rPr>
              <a:t>y=f(x)</a:t>
            </a:r>
            <a:r>
              <a:rPr lang="en-CA" dirty="0">
                <a:solidFill>
                  <a:srgbClr val="FF0000"/>
                </a:solidFill>
              </a:rPr>
              <a:t> must be greater or equal to 5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79513" y="2974594"/>
            <a:ext cx="1366465" cy="3139321"/>
          </a:xfrm>
          <a:prstGeom prst="rect">
            <a:avLst/>
          </a:prstGeom>
          <a:solidFill>
            <a:schemeClr val="bg1">
              <a:alpha val="51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So all the input numbers for the </a:t>
            </a:r>
            <a:r>
              <a:rPr lang="en-CA" i="1" dirty="0">
                <a:solidFill>
                  <a:srgbClr val="FF0000"/>
                </a:solidFill>
              </a:rPr>
              <a:t>y=g(x)</a:t>
            </a:r>
            <a:r>
              <a:rPr lang="en-CA" dirty="0">
                <a:solidFill>
                  <a:srgbClr val="FF0000"/>
                </a:solidFill>
              </a:rPr>
              <a:t> must generate outputs that are greater or equal to 5</a:t>
            </a:r>
          </a:p>
        </p:txBody>
      </p:sp>
    </p:spTree>
    <p:extLst>
      <p:ext uri="{BB962C8B-B14F-4D97-AF65-F5344CB8AC3E}">
        <p14:creationId xmlns:p14="http://schemas.microsoft.com/office/powerpoint/2010/main" val="900126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96296E-6 L 0.06597 0.06759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99" y="3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5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37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4.16667E-6 -0.00208 L 0.0632 -0.0625 C 0.07657 -0.07592 0.09636 -0.0831 0.11702 -0.0831 C 0.14063 -0.0831 0.15955 -0.07592 0.17292 -0.0625 L 0.23629 -0.00208 " pathEditMode="relative" rAng="0" ptsTypes="AAAAA">
                                      <p:cBhvr>
                                        <p:cTn id="6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06" y="-4051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65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500"/>
                            </p:stCondLst>
                            <p:childTnLst>
                              <p:par>
                                <p:cTn id="86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2.59259E-6 L 0.0658 -0.07685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81" y="-38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500"/>
                            </p:stCondLst>
                            <p:childTnLst>
                              <p:par>
                                <p:cTn id="8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33333E-6 L 0.06597 0.06759 " pathEditMode="relative" rAng="0" ptsTypes="AA">
                                      <p:cBhvr>
                                        <p:cTn id="10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99" y="3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3500"/>
                            </p:stCondLst>
                            <p:childTnLst>
                              <p:par>
                                <p:cTn id="1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4000"/>
                            </p:stCondLst>
                            <p:childTnLst>
                              <p:par>
                                <p:cTn id="125" presetID="37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3.33333E-6 -0.00209 L 0.06319 -0.0625 C 0.07656 -0.07593 0.09635 -0.08311 0.11701 -0.08311 C 0.14062 -0.08311 0.15955 -0.07593 0.17291 -0.0625 L 0.23628 -0.00209 " pathEditMode="relative" rAng="0" ptsTypes="AAAAA">
                                      <p:cBhvr>
                                        <p:cTn id="12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06" y="-4051"/>
                                    </p:animMotion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6500"/>
                            </p:stCondLst>
                            <p:childTnLst>
                              <p:par>
                                <p:cTn id="1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000"/>
                            </p:stCondLst>
                            <p:childTnLst>
                              <p:par>
                                <p:cTn id="1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1500"/>
                            </p:stCondLst>
                            <p:childTnLst>
                              <p:par>
                                <p:cTn id="150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2.96296E-6 L 0.0658 -0.07685 " pathEditMode="relative" rAng="0" ptsTypes="AA">
                                      <p:cBhvr>
                                        <p:cTn id="15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81" y="-38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3500"/>
                            </p:stCondLst>
                            <p:childTnLst>
                              <p:par>
                                <p:cTn id="1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500"/>
                            </p:stCondLst>
                            <p:childTnLst>
                              <p:par>
                                <p:cTn id="17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7.40741E-7 L 0.06597 0.06759 " pathEditMode="relative" rAng="0" ptsTypes="AA">
                                      <p:cBhvr>
                                        <p:cTn id="173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99" y="3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2500"/>
                            </p:stCondLst>
                            <p:childTnLst>
                              <p:par>
                                <p:cTn id="17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3000"/>
                            </p:stCondLst>
                            <p:childTnLst>
                              <p:par>
                                <p:cTn id="1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3500"/>
                            </p:stCondLst>
                            <p:childTnLst>
                              <p:par>
                                <p:cTn id="183" presetID="37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2.77778E-7 -0.00208 L 0.06319 -0.0625 C 0.07656 -0.07592 0.09635 -0.0831 0.11701 -0.0831 C 0.14063 -0.0831 0.15955 -0.07592 0.17292 -0.0625 L 0.23629 -0.00208 " pathEditMode="relative" rAng="0" ptsTypes="AAAAA">
                                      <p:cBhvr>
                                        <p:cTn id="18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06" y="-4051"/>
                                    </p:animMotion>
                                  </p:childTnLst>
                                </p:cTn>
                              </p:par>
                              <p:par>
                                <p:cTn id="18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6000"/>
                            </p:stCondLst>
                            <p:childTnLst>
                              <p:par>
                                <p:cTn id="18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500"/>
                            </p:stCondLst>
                            <p:childTnLst>
                              <p:par>
                                <p:cTn id="19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1000"/>
                            </p:stCondLst>
                            <p:childTnLst>
                              <p:par>
                                <p:cTn id="202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11111E-6 L 0.0658 -0.07685 " pathEditMode="relative" rAng="0" ptsTypes="AA">
                                      <p:cBhvr>
                                        <p:cTn id="203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81" y="-38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3000"/>
                            </p:stCondLst>
                            <p:childTnLst>
                              <p:par>
                                <p:cTn id="2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7" grpId="0"/>
      <p:bldP spid="3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0577"/>
            <a:ext cx="8363272" cy="634082"/>
          </a:xfrm>
        </p:spPr>
        <p:txBody>
          <a:bodyPr>
            <a:normAutofit/>
          </a:bodyPr>
          <a:lstStyle/>
          <a:p>
            <a:r>
              <a:rPr lang="en-CA" sz="2500" dirty="0"/>
              <a:t>III) Domain &amp; Range of Complex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71396" y="772675"/>
            <a:ext cx="8363272" cy="1008112"/>
          </a:xfrm>
        </p:spPr>
        <p:txBody>
          <a:bodyPr/>
          <a:lstStyle/>
          <a:p>
            <a:r>
              <a:rPr lang="en-CA" dirty="0"/>
              <a:t>When finding the “D &amp; R” of a complex function, we need to consider the “D &amp; R” of both functions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459630"/>
              </p:ext>
            </p:extLst>
          </p:nvPr>
        </p:nvGraphicFramePr>
        <p:xfrm>
          <a:off x="7092280" y="282414"/>
          <a:ext cx="1642388" cy="4902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50680" imgH="253800" progId="Equation.DSMT4">
                  <p:embed/>
                </p:oleObj>
              </mc:Choice>
              <mc:Fallback>
                <p:oleObj name="Equation" r:id="rId3" imgW="850680" imgH="25380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092280" y="282414"/>
                        <a:ext cx="1642388" cy="4902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1587641"/>
              </p:ext>
            </p:extLst>
          </p:nvPr>
        </p:nvGraphicFramePr>
        <p:xfrm>
          <a:off x="4860032" y="1808807"/>
          <a:ext cx="1814512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39600" imgH="266400" progId="Equation.DSMT4">
                  <p:embed/>
                </p:oleObj>
              </mc:Choice>
              <mc:Fallback>
                <p:oleObj name="Equation" r:id="rId5" imgW="939600" imgH="26640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860032" y="1808807"/>
                        <a:ext cx="1814512" cy="515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0554057"/>
              </p:ext>
            </p:extLst>
          </p:nvPr>
        </p:nvGraphicFramePr>
        <p:xfrm>
          <a:off x="1331640" y="1821506"/>
          <a:ext cx="1716088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88840" imgH="253800" progId="Equation.DSMT4">
                  <p:embed/>
                </p:oleObj>
              </mc:Choice>
              <mc:Fallback>
                <p:oleObj name="Equation" r:id="rId7" imgW="888840" imgH="25380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331640" y="1821506"/>
                        <a:ext cx="1716088" cy="490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179512" y="2492896"/>
            <a:ext cx="3873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So what is the domain &amp; Range of </a:t>
            </a:r>
          </a:p>
        </p:txBody>
      </p:sp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3107941"/>
              </p:ext>
            </p:extLst>
          </p:nvPr>
        </p:nvGraphicFramePr>
        <p:xfrm>
          <a:off x="4001003" y="2432433"/>
          <a:ext cx="1642388" cy="4902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50680" imgH="253800" progId="Equation.DSMT4">
                  <p:embed/>
                </p:oleObj>
              </mc:Choice>
              <mc:Fallback>
                <p:oleObj name="Equation" r:id="rId9" imgW="850680" imgH="253800" progId="Equation.DSMT4">
                  <p:embed/>
                  <p:pic>
                    <p:nvPicPr>
                      <p:cNvPr id="40" name="Object 3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001003" y="2432433"/>
                        <a:ext cx="1642388" cy="4902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TextBox 40"/>
          <p:cNvSpPr txBox="1"/>
          <p:nvPr/>
        </p:nvSpPr>
        <p:spPr>
          <a:xfrm>
            <a:off x="2" y="3049087"/>
            <a:ext cx="5598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First find the domain of the outside function </a:t>
            </a:r>
            <a:r>
              <a:rPr lang="en-CA" i="1" dirty="0">
                <a:solidFill>
                  <a:srgbClr val="FF0000"/>
                </a:solidFill>
              </a:rPr>
              <a:t>y=f(x)</a:t>
            </a:r>
          </a:p>
        </p:txBody>
      </p:sp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2274492"/>
              </p:ext>
            </p:extLst>
          </p:nvPr>
        </p:nvGraphicFramePr>
        <p:xfrm>
          <a:off x="5789953" y="2447035"/>
          <a:ext cx="1103313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71320" imgH="177480" progId="Equation.DSMT4">
                  <p:embed/>
                </p:oleObj>
              </mc:Choice>
              <mc:Fallback>
                <p:oleObj name="Equation" r:id="rId10" imgW="571320" imgH="177480" progId="Equation.DSMT4">
                  <p:embed/>
                  <p:pic>
                    <p:nvPicPr>
                      <p:cNvPr id="42" name="Object 41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789953" y="2447035"/>
                        <a:ext cx="1103313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851741"/>
              </p:ext>
            </p:extLst>
          </p:nvPr>
        </p:nvGraphicFramePr>
        <p:xfrm>
          <a:off x="6191458" y="2842357"/>
          <a:ext cx="685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55320" imgH="177480" progId="Equation.DSMT4">
                  <p:embed/>
                </p:oleObj>
              </mc:Choice>
              <mc:Fallback>
                <p:oleObj name="Equation" r:id="rId12" imgW="355320" imgH="177480" progId="Equation.DSMT4">
                  <p:embed/>
                  <p:pic>
                    <p:nvPicPr>
                      <p:cNvPr id="43" name="Object 42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191458" y="2842357"/>
                        <a:ext cx="6858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31903" y="3501010"/>
            <a:ext cx="72825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 range of the inside function </a:t>
            </a:r>
            <a:r>
              <a:rPr lang="en-CA" i="1" dirty="0">
                <a:solidFill>
                  <a:srgbClr val="FF0000"/>
                </a:solidFill>
              </a:rPr>
              <a:t>y=g(x)</a:t>
            </a:r>
            <a:r>
              <a:rPr lang="en-CA" dirty="0">
                <a:solidFill>
                  <a:srgbClr val="FF0000"/>
                </a:solidFill>
              </a:rPr>
              <a:t> must be greater or equal to 5 to accommodate for the domain of outside function</a:t>
            </a:r>
          </a:p>
        </p:txBody>
      </p:sp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1958863"/>
              </p:ext>
            </p:extLst>
          </p:nvPr>
        </p:nvGraphicFramePr>
        <p:xfrm>
          <a:off x="7337802" y="2472909"/>
          <a:ext cx="125095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47640" imgH="177480" progId="Equation.DSMT4">
                  <p:embed/>
                </p:oleObj>
              </mc:Choice>
              <mc:Fallback>
                <p:oleObj name="Equation" r:id="rId14" imgW="647640" imgH="177480" progId="Equation.DSMT4">
                  <p:embed/>
                  <p:pic>
                    <p:nvPicPr>
                      <p:cNvPr id="45" name="Object 44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337802" y="2472909"/>
                        <a:ext cx="125095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3675033"/>
              </p:ext>
            </p:extLst>
          </p:nvPr>
        </p:nvGraphicFramePr>
        <p:xfrm>
          <a:off x="7753731" y="2880741"/>
          <a:ext cx="83502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31640" imgH="177480" progId="Equation.DSMT4">
                  <p:embed/>
                </p:oleObj>
              </mc:Choice>
              <mc:Fallback>
                <p:oleObj name="Equation" r:id="rId16" imgW="431640" imgH="177480" progId="Equation.DSMT4">
                  <p:embed/>
                  <p:pic>
                    <p:nvPicPr>
                      <p:cNvPr id="46" name="Object 45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753731" y="2880741"/>
                        <a:ext cx="835025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6927826"/>
              </p:ext>
            </p:extLst>
          </p:nvPr>
        </p:nvGraphicFramePr>
        <p:xfrm>
          <a:off x="7886948" y="3288573"/>
          <a:ext cx="909638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69800" imgH="177480" progId="Equation.DSMT4">
                  <p:embed/>
                </p:oleObj>
              </mc:Choice>
              <mc:Fallback>
                <p:oleObj name="Equation" r:id="rId18" imgW="469800" imgH="177480" progId="Equation.DSMT4">
                  <p:embed/>
                  <p:pic>
                    <p:nvPicPr>
                      <p:cNvPr id="47" name="Object 46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7886948" y="3288573"/>
                        <a:ext cx="909638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TextBox 47"/>
          <p:cNvSpPr txBox="1"/>
          <p:nvPr/>
        </p:nvSpPr>
        <p:spPr>
          <a:xfrm>
            <a:off x="35496" y="4787860"/>
            <a:ext cx="836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For the range, first look at the output of the inside function y = g(x)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7375" y="5302951"/>
            <a:ext cx="85170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There are no restrictions on the inside function y=g(x), so there no restrictions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to the input of the outside function y=f(x)</a:t>
            </a:r>
          </a:p>
        </p:txBody>
      </p:sp>
      <p:graphicFrame>
        <p:nvGraphicFramePr>
          <p:cNvPr id="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8086209"/>
              </p:ext>
            </p:extLst>
          </p:nvPr>
        </p:nvGraphicFramePr>
        <p:xfrm>
          <a:off x="6680970" y="3288573"/>
          <a:ext cx="1179512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09480" imgH="177480" progId="Equation.DSMT4">
                  <p:embed/>
                </p:oleObj>
              </mc:Choice>
              <mc:Fallback>
                <p:oleObj name="Equation" r:id="rId20" imgW="609480" imgH="177480" progId="Equation.DSMT4">
                  <p:embed/>
                  <p:pic>
                    <p:nvPicPr>
                      <p:cNvPr id="50" name="Object 49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6680970" y="3288573"/>
                        <a:ext cx="1179512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TextBox 50"/>
          <p:cNvSpPr txBox="1"/>
          <p:nvPr/>
        </p:nvSpPr>
        <p:spPr>
          <a:xfrm>
            <a:off x="107506" y="5939365"/>
            <a:ext cx="6760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 only restriction of the outside function is it’s own domain.  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69309" y="6374383"/>
            <a:ext cx="3381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 range of y=f(g(x)) will be: </a:t>
            </a:r>
          </a:p>
        </p:txBody>
      </p:sp>
      <p:graphicFrame>
        <p:nvGraphicFramePr>
          <p:cNvPr id="53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2034941"/>
              </p:ext>
            </p:extLst>
          </p:nvPr>
        </p:nvGraphicFramePr>
        <p:xfrm>
          <a:off x="7875964" y="6019345"/>
          <a:ext cx="712788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68280" imgH="203040" progId="Equation.DSMT4">
                  <p:embed/>
                </p:oleObj>
              </mc:Choice>
              <mc:Fallback>
                <p:oleObj name="Equation" r:id="rId22" imgW="368280" imgH="203040" progId="Equation.DSMT4">
                  <p:embed/>
                  <p:pic>
                    <p:nvPicPr>
                      <p:cNvPr id="53" name="Object 52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7875964" y="6019345"/>
                        <a:ext cx="712788" cy="392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0145219"/>
              </p:ext>
            </p:extLst>
          </p:nvPr>
        </p:nvGraphicFramePr>
        <p:xfrm>
          <a:off x="6823115" y="6010450"/>
          <a:ext cx="982663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07960" imgH="203040" progId="Equation.DSMT4">
                  <p:embed/>
                </p:oleObj>
              </mc:Choice>
              <mc:Fallback>
                <p:oleObj name="Equation" r:id="rId24" imgW="507960" imgH="203040" progId="Equation.DSMT4">
                  <p:embed/>
                  <p:pic>
                    <p:nvPicPr>
                      <p:cNvPr id="54" name="Object 53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6823115" y="6010450"/>
                        <a:ext cx="982663" cy="392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35498" y="4293096"/>
            <a:ext cx="85170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So the restrictions on the range of y=g(x) will determine the domain y=f(g(x))</a:t>
            </a:r>
          </a:p>
        </p:txBody>
      </p:sp>
    </p:spTree>
    <p:extLst>
      <p:ext uri="{BB962C8B-B14F-4D97-AF65-F5344CB8AC3E}">
        <p14:creationId xmlns:p14="http://schemas.microsoft.com/office/powerpoint/2010/main" val="1665343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1" grpId="0"/>
      <p:bldP spid="44" grpId="0"/>
      <p:bldP spid="48" grpId="0"/>
      <p:bldP spid="49" grpId="0"/>
      <p:bldP spid="51" grpId="0"/>
      <p:bldP spid="52" grpId="0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8480" y="176401"/>
            <a:ext cx="7467600" cy="576064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Practice: Find the domain and range of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0196128"/>
              </p:ext>
            </p:extLst>
          </p:nvPr>
        </p:nvGraphicFramePr>
        <p:xfrm>
          <a:off x="5801313" y="240521"/>
          <a:ext cx="1642388" cy="4902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50680" imgH="253800" progId="Equation.DSMT4">
                  <p:embed/>
                </p:oleObj>
              </mc:Choice>
              <mc:Fallback>
                <p:oleObj name="Equation" r:id="rId3" imgW="850680" imgH="25380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801313" y="240521"/>
                        <a:ext cx="1642388" cy="4902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9346599"/>
              </p:ext>
            </p:extLst>
          </p:nvPr>
        </p:nvGraphicFramePr>
        <p:xfrm>
          <a:off x="671359" y="794951"/>
          <a:ext cx="2084388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79280" imgH="266400" progId="Equation.DSMT4">
                  <p:embed/>
                </p:oleObj>
              </mc:Choice>
              <mc:Fallback>
                <p:oleObj name="Equation" r:id="rId5" imgW="1079280" imgH="26640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71359" y="794951"/>
                        <a:ext cx="2084388" cy="515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8891458"/>
              </p:ext>
            </p:extLst>
          </p:nvPr>
        </p:nvGraphicFramePr>
        <p:xfrm>
          <a:off x="4687143" y="775297"/>
          <a:ext cx="1716088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88840" imgH="253800" progId="Equation.DSMT4">
                  <p:embed/>
                </p:oleObj>
              </mc:Choice>
              <mc:Fallback>
                <p:oleObj name="Equation" r:id="rId7" imgW="888840" imgH="25380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687143" y="775297"/>
                        <a:ext cx="1716088" cy="490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884808" y="847714"/>
            <a:ext cx="848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Inside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76018" y="847714"/>
            <a:ext cx="1023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Outside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4185" y="2520428"/>
            <a:ext cx="149408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Domain: all the input </a:t>
            </a:r>
          </a:p>
          <a:p>
            <a:pPr algn="ctr"/>
            <a:r>
              <a:rPr lang="en-CA" dirty="0">
                <a:solidFill>
                  <a:srgbClr val="FF0000"/>
                </a:solidFill>
              </a:rPr>
              <a:t>numbers must be </a:t>
            </a:r>
          </a:p>
          <a:p>
            <a:pPr algn="ctr"/>
            <a:r>
              <a:rPr lang="en-CA" dirty="0">
                <a:solidFill>
                  <a:srgbClr val="FF0000"/>
                </a:solidFill>
              </a:rPr>
              <a:t>greater or equal to 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16849" y="2528245"/>
            <a:ext cx="27194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Range: all the output </a:t>
            </a:r>
          </a:p>
          <a:p>
            <a:pPr algn="ctr"/>
            <a:r>
              <a:rPr lang="en-CA" dirty="0">
                <a:solidFill>
                  <a:srgbClr val="FF0000"/>
                </a:solidFill>
              </a:rPr>
              <a:t>numbers must be </a:t>
            </a:r>
          </a:p>
          <a:p>
            <a:pPr algn="ctr"/>
            <a:r>
              <a:rPr lang="en-CA" dirty="0">
                <a:solidFill>
                  <a:srgbClr val="FF0000"/>
                </a:solidFill>
              </a:rPr>
              <a:t>greater or equal to 0 [Positive]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14001" y="2504438"/>
            <a:ext cx="233279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Original domain has no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restrictions, so restriction is set by range of inside function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39107" y="2505341"/>
            <a:ext cx="19341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The input numbers for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this function will only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be 0 or greater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9907902"/>
              </p:ext>
            </p:extLst>
          </p:nvPr>
        </p:nvGraphicFramePr>
        <p:xfrm>
          <a:off x="501666" y="4391592"/>
          <a:ext cx="922337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09480" imgH="177480" progId="Equation.DSMT4">
                  <p:embed/>
                </p:oleObj>
              </mc:Choice>
              <mc:Fallback>
                <p:oleObj name="Equation" r:id="rId9" imgW="609480" imgH="177480" progId="Equation.DSMT4">
                  <p:embed/>
                  <p:pic>
                    <p:nvPicPr>
                      <p:cNvPr id="13" name="Object 12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01666" y="4391592"/>
                        <a:ext cx="922337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3420329"/>
              </p:ext>
            </p:extLst>
          </p:nvPr>
        </p:nvGraphicFramePr>
        <p:xfrm>
          <a:off x="2359814" y="3788615"/>
          <a:ext cx="9017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96880" imgH="203040" progId="Equation.DSMT4">
                  <p:embed/>
                </p:oleObj>
              </mc:Choice>
              <mc:Fallback>
                <p:oleObj name="Equation" r:id="rId11" imgW="596880" imgH="20304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359814" y="3788615"/>
                        <a:ext cx="901700" cy="390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6354326"/>
              </p:ext>
            </p:extLst>
          </p:nvPr>
        </p:nvGraphicFramePr>
        <p:xfrm>
          <a:off x="4874832" y="4324164"/>
          <a:ext cx="1578124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38080" imgH="203040" progId="Equation.DSMT4">
                  <p:embed/>
                </p:oleObj>
              </mc:Choice>
              <mc:Fallback>
                <p:oleObj name="Equation" r:id="rId13" imgW="838080" imgH="203040" progId="Equation.DSMT4">
                  <p:embed/>
                  <p:pic>
                    <p:nvPicPr>
                      <p:cNvPr id="15" name="Object 14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874832" y="4324164"/>
                        <a:ext cx="1578124" cy="390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9700928"/>
              </p:ext>
            </p:extLst>
          </p:nvPr>
        </p:nvGraphicFramePr>
        <p:xfrm>
          <a:off x="7150817" y="4309214"/>
          <a:ext cx="102870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45760" imgH="253800" progId="Equation.DSMT4">
                  <p:embed/>
                </p:oleObj>
              </mc:Choice>
              <mc:Fallback>
                <p:oleObj name="Equation" r:id="rId15" imgW="545760" imgH="25380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7150817" y="4309214"/>
                        <a:ext cx="1028700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1211582"/>
              </p:ext>
            </p:extLst>
          </p:nvPr>
        </p:nvGraphicFramePr>
        <p:xfrm>
          <a:off x="8300415" y="4370679"/>
          <a:ext cx="622300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30120" imgH="164880" progId="Equation.DSMT4">
                  <p:embed/>
                </p:oleObj>
              </mc:Choice>
              <mc:Fallback>
                <p:oleObj name="Equation" r:id="rId17" imgW="330120" imgH="16488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8300415" y="4370679"/>
                        <a:ext cx="622300" cy="319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4064847"/>
              </p:ext>
            </p:extLst>
          </p:nvPr>
        </p:nvGraphicFramePr>
        <p:xfrm>
          <a:off x="7526037" y="4795562"/>
          <a:ext cx="1036638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85800" imgH="203040" progId="Equation.DSMT4">
                  <p:embed/>
                </p:oleObj>
              </mc:Choice>
              <mc:Fallback>
                <p:oleObj name="Equation" r:id="rId19" imgW="685800" imgH="203040" progId="Equation.DSMT4">
                  <p:embed/>
                  <p:pic>
                    <p:nvPicPr>
                      <p:cNvPr id="18" name="Object 17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7526037" y="4795562"/>
                        <a:ext cx="1036638" cy="390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6348418"/>
              </p:ext>
            </p:extLst>
          </p:nvPr>
        </p:nvGraphicFramePr>
        <p:xfrm>
          <a:off x="234995" y="5432547"/>
          <a:ext cx="3500537" cy="5159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638000" imgH="253800" progId="Equation.DSMT4">
                  <p:embed/>
                </p:oleObj>
              </mc:Choice>
              <mc:Fallback>
                <p:oleObj name="Equation" r:id="rId21" imgW="1638000" imgH="25380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234995" y="5432547"/>
                        <a:ext cx="3500537" cy="5159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2065271"/>
              </p:ext>
            </p:extLst>
          </p:nvPr>
        </p:nvGraphicFramePr>
        <p:xfrm>
          <a:off x="3721864" y="5457933"/>
          <a:ext cx="995716" cy="472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55320" imgH="177480" progId="Equation.DSMT4">
                  <p:embed/>
                </p:oleObj>
              </mc:Choice>
              <mc:Fallback>
                <p:oleObj name="Equation" r:id="rId23" imgW="355320" imgH="17748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3721864" y="5457933"/>
                        <a:ext cx="995716" cy="472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1997718"/>
              </p:ext>
            </p:extLst>
          </p:nvPr>
        </p:nvGraphicFramePr>
        <p:xfrm>
          <a:off x="5152856" y="5388162"/>
          <a:ext cx="3255963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523880" imgH="253800" progId="Equation.DSMT4">
                  <p:embed/>
                </p:oleObj>
              </mc:Choice>
              <mc:Fallback>
                <p:oleObj name="Equation" r:id="rId25" imgW="1523880" imgH="25380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5152856" y="5388162"/>
                        <a:ext cx="3255963" cy="515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1750647"/>
              </p:ext>
            </p:extLst>
          </p:nvPr>
        </p:nvGraphicFramePr>
        <p:xfrm>
          <a:off x="6129327" y="5992106"/>
          <a:ext cx="1279525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57200" imgH="203040" progId="Equation.DSMT4">
                  <p:embed/>
                </p:oleObj>
              </mc:Choice>
              <mc:Fallback>
                <p:oleObj name="Equation" r:id="rId27" imgW="457200" imgH="203040" progId="Equation.DSMT4">
                  <p:embed/>
                  <p:pic>
                    <p:nvPicPr>
                      <p:cNvPr id="22" name="Object 21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6129327" y="5992106"/>
                        <a:ext cx="1279525" cy="541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>
            <a:extLst>
              <a:ext uri="{FF2B5EF4-FFF2-40B4-BE49-F238E27FC236}">
                <a16:creationId xmlns:a16="http://schemas.microsoft.com/office/drawing/2014/main" id="{9DD7F472-7C12-4F20-B76C-6492AFFE2A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0791009"/>
              </p:ext>
            </p:extLst>
          </p:nvPr>
        </p:nvGraphicFramePr>
        <p:xfrm>
          <a:off x="566729" y="2552542"/>
          <a:ext cx="1643062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850680" imgH="253800" progId="Equation.DSMT4">
                  <p:embed/>
                </p:oleObj>
              </mc:Choice>
              <mc:Fallback>
                <p:oleObj name="Equation" r:id="rId29" imgW="850680" imgH="253800" progId="Equation.DSMT4">
                  <p:embed/>
                  <p:pic>
                    <p:nvPicPr>
                      <p:cNvPr id="44" name="Object 43">
                        <a:extLst>
                          <a:ext uri="{FF2B5EF4-FFF2-40B4-BE49-F238E27FC236}">
                            <a16:creationId xmlns:a16="http://schemas.microsoft.com/office/drawing/2014/main" id="{9DD7F472-7C12-4F20-B76C-6492AFFE2A8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566729" y="2552542"/>
                        <a:ext cx="1643062" cy="490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>
            <a:extLst>
              <a:ext uri="{FF2B5EF4-FFF2-40B4-BE49-F238E27FC236}">
                <a16:creationId xmlns:a16="http://schemas.microsoft.com/office/drawing/2014/main" id="{573E2C3D-BCA7-4038-A934-33A65C2AD9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956480"/>
              </p:ext>
            </p:extLst>
          </p:nvPr>
        </p:nvGraphicFramePr>
        <p:xfrm>
          <a:off x="4642069" y="2403572"/>
          <a:ext cx="179070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927000" imgH="266400" progId="Equation.DSMT4">
                  <p:embed/>
                </p:oleObj>
              </mc:Choice>
              <mc:Fallback>
                <p:oleObj name="Equation" r:id="rId31" imgW="927000" imgH="266400" progId="Equation.DSMT4">
                  <p:embed/>
                  <p:pic>
                    <p:nvPicPr>
                      <p:cNvPr id="47" name="Object 46">
                        <a:extLst>
                          <a:ext uri="{FF2B5EF4-FFF2-40B4-BE49-F238E27FC236}">
                            <a16:creationId xmlns:a16="http://schemas.microsoft.com/office/drawing/2014/main" id="{573E2C3D-BCA7-4038-A934-33A65C2AD9E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4642069" y="2403572"/>
                        <a:ext cx="1790700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69403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0625193-FE83-4C5F-9B72-C0BD589AA3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0933746"/>
              </p:ext>
            </p:extLst>
          </p:nvPr>
        </p:nvGraphicFramePr>
        <p:xfrm>
          <a:off x="509060" y="180046"/>
          <a:ext cx="1643062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50680" imgH="253800" progId="Equation.DSMT4">
                  <p:embed/>
                </p:oleObj>
              </mc:Choice>
              <mc:Fallback>
                <p:oleObj name="Equation" r:id="rId2" imgW="85068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10625193-FE83-4C5F-9B72-C0BD589AA3A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09060" y="180046"/>
                        <a:ext cx="1643062" cy="490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8EB8AEDF-D268-42D6-95D0-E099174C0F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6683784"/>
              </p:ext>
            </p:extLst>
          </p:nvPr>
        </p:nvGraphicFramePr>
        <p:xfrm>
          <a:off x="4493784" y="154643"/>
          <a:ext cx="179070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27000" imgH="266400" progId="Equation.DSMT4">
                  <p:embed/>
                </p:oleObj>
              </mc:Choice>
              <mc:Fallback>
                <p:oleObj name="Equation" r:id="rId4" imgW="927000" imgH="2664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8EB8AEDF-D268-42D6-95D0-E099174C0F0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493784" y="154643"/>
                        <a:ext cx="1790700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665026E-5D59-4CCA-B4E0-4D07FAB9D2F7}"/>
              </a:ext>
            </a:extLst>
          </p:cNvPr>
          <p:cNvSpPr txBox="1"/>
          <p:nvPr/>
        </p:nvSpPr>
        <p:spPr>
          <a:xfrm>
            <a:off x="2493913" y="205859"/>
            <a:ext cx="848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Inside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E77D3D3-53B0-42DD-A4D9-69C6BDA96BB3}"/>
              </a:ext>
            </a:extLst>
          </p:cNvPr>
          <p:cNvSpPr txBox="1"/>
          <p:nvPr/>
        </p:nvSpPr>
        <p:spPr>
          <a:xfrm>
            <a:off x="6185123" y="205859"/>
            <a:ext cx="1023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Outside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57D80AD-94AC-48B2-AF37-6582F71C0A43}"/>
              </a:ext>
            </a:extLst>
          </p:cNvPr>
          <p:cNvSpPr txBox="1"/>
          <p:nvPr/>
        </p:nvSpPr>
        <p:spPr>
          <a:xfrm>
            <a:off x="0" y="1499637"/>
            <a:ext cx="19094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Domain: all real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numbers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49152B-D13A-4A3A-B8AB-943C99406C6D}"/>
              </a:ext>
            </a:extLst>
          </p:cNvPr>
          <p:cNvSpPr txBox="1"/>
          <p:nvPr/>
        </p:nvSpPr>
        <p:spPr>
          <a:xfrm>
            <a:off x="2248930" y="1663968"/>
            <a:ext cx="182056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Range: all the output </a:t>
            </a:r>
          </a:p>
          <a:p>
            <a:pPr algn="ctr"/>
            <a:r>
              <a:rPr lang="en-CA" dirty="0">
                <a:solidFill>
                  <a:srgbClr val="FF0000"/>
                </a:solidFill>
              </a:rPr>
              <a:t>numbers must be </a:t>
            </a:r>
          </a:p>
          <a:p>
            <a:pPr algn="ctr"/>
            <a:r>
              <a:rPr lang="en-CA" dirty="0">
                <a:solidFill>
                  <a:srgbClr val="FF0000"/>
                </a:solidFill>
              </a:rPr>
              <a:t>greater or equal to 0 [Positive]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9EB2A25-31D2-42C2-AAB9-7C97A8ABF076}"/>
              </a:ext>
            </a:extLst>
          </p:cNvPr>
          <p:cNvSpPr txBox="1"/>
          <p:nvPr/>
        </p:nvSpPr>
        <p:spPr>
          <a:xfrm>
            <a:off x="4604951" y="1763725"/>
            <a:ext cx="220353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The input number must be greater or equal to 4.</a:t>
            </a:r>
          </a:p>
          <a:p>
            <a:pPr algn="ctr"/>
            <a:r>
              <a:rPr lang="en-CA" dirty="0">
                <a:solidFill>
                  <a:srgbClr val="FF0000"/>
                </a:solidFill>
              </a:rPr>
              <a:t>This will put a restriction on the range of the inside function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56E73BD-A20A-4ABA-A7C3-2C1D4A1825D5}"/>
              </a:ext>
            </a:extLst>
          </p:cNvPr>
          <p:cNvSpPr txBox="1"/>
          <p:nvPr/>
        </p:nvSpPr>
        <p:spPr>
          <a:xfrm>
            <a:off x="6876579" y="1682254"/>
            <a:ext cx="197085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The input numbers for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this function will only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be 4 or greater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5B2AFA32-B542-4317-BB9F-0FB98CA0CD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8797130"/>
              </p:ext>
            </p:extLst>
          </p:nvPr>
        </p:nvGraphicFramePr>
        <p:xfrm>
          <a:off x="533147" y="3744809"/>
          <a:ext cx="979488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47640" imgH="177480" progId="Equation.DSMT4">
                  <p:embed/>
                </p:oleObj>
              </mc:Choice>
              <mc:Fallback>
                <p:oleObj name="Equation" r:id="rId6" imgW="64764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5B2AFA32-B542-4317-BB9F-0FB98CA0CDB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33147" y="3744809"/>
                        <a:ext cx="979488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5C79EE3F-2CA4-4CDF-9568-488A882B65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4692157"/>
              </p:ext>
            </p:extLst>
          </p:nvPr>
        </p:nvGraphicFramePr>
        <p:xfrm>
          <a:off x="2751514" y="4176490"/>
          <a:ext cx="9017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96880" imgH="203040" progId="Equation.DSMT4">
                  <p:embed/>
                </p:oleObj>
              </mc:Choice>
              <mc:Fallback>
                <p:oleObj name="Equation" r:id="rId8" imgW="596880" imgH="2030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5C79EE3F-2CA4-4CDF-9568-488A882B65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751514" y="4176490"/>
                        <a:ext cx="901700" cy="390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C78F0288-6BA0-4A79-80EE-E4855AD661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8981551"/>
              </p:ext>
            </p:extLst>
          </p:nvPr>
        </p:nvGraphicFramePr>
        <p:xfrm>
          <a:off x="4951950" y="4203154"/>
          <a:ext cx="1578124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38080" imgH="203040" progId="Equation.DSMT4">
                  <p:embed/>
                </p:oleObj>
              </mc:Choice>
              <mc:Fallback>
                <p:oleObj name="Equation" r:id="rId10" imgW="838080" imgH="2030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C78F0288-6BA0-4A79-80EE-E4855AD661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951950" y="4203154"/>
                        <a:ext cx="1578124" cy="390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E508C601-696C-4918-A580-76D3A84195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2175543"/>
              </p:ext>
            </p:extLst>
          </p:nvPr>
        </p:nvGraphicFramePr>
        <p:xfrm>
          <a:off x="7116070" y="4063057"/>
          <a:ext cx="862013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57200" imgH="253800" progId="Equation.DSMT4">
                  <p:embed/>
                </p:oleObj>
              </mc:Choice>
              <mc:Fallback>
                <p:oleObj name="Equation" r:id="rId12" imgW="457200" imgH="2538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E508C601-696C-4918-A580-76D3A84195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116070" y="4063057"/>
                        <a:ext cx="862013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DFB2F42A-5ECC-46E2-9004-E7CFA0745F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7971683"/>
              </p:ext>
            </p:extLst>
          </p:nvPr>
        </p:nvGraphicFramePr>
        <p:xfrm>
          <a:off x="8050091" y="4103414"/>
          <a:ext cx="45402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41200" imgH="177480" progId="Equation.DSMT4">
                  <p:embed/>
                </p:oleObj>
              </mc:Choice>
              <mc:Fallback>
                <p:oleObj name="Equation" r:id="rId14" imgW="241200" imgH="177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DFB2F42A-5ECC-46E2-9004-E7CFA0745F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050091" y="4103414"/>
                        <a:ext cx="454025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25F7938A-8237-4EB7-9156-BAF31A979A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6073271"/>
              </p:ext>
            </p:extLst>
          </p:nvPr>
        </p:nvGraphicFramePr>
        <p:xfrm>
          <a:off x="7440613" y="4548835"/>
          <a:ext cx="9017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96880" imgH="203040" progId="Equation.DSMT4">
                  <p:embed/>
                </p:oleObj>
              </mc:Choice>
              <mc:Fallback>
                <p:oleObj name="Equation" r:id="rId16" imgW="596880" imgH="20304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25F7938A-8237-4EB7-9156-BAF31A979A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440613" y="4548835"/>
                        <a:ext cx="901700" cy="390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F2C96429-7FAE-4F3B-AC78-576D8077F4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846769"/>
              </p:ext>
            </p:extLst>
          </p:nvPr>
        </p:nvGraphicFramePr>
        <p:xfrm>
          <a:off x="81210" y="4946731"/>
          <a:ext cx="3500537" cy="5159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638000" imgH="253800" progId="Equation.DSMT4">
                  <p:embed/>
                </p:oleObj>
              </mc:Choice>
              <mc:Fallback>
                <p:oleObj name="Equation" r:id="rId18" imgW="1638000" imgH="2538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F2C96429-7FAE-4F3B-AC78-576D8077F46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81210" y="4946731"/>
                        <a:ext cx="3500537" cy="5159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A4C74487-2708-4187-AF43-CFD15F9DF6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0302038"/>
              </p:ext>
            </p:extLst>
          </p:nvPr>
        </p:nvGraphicFramePr>
        <p:xfrm>
          <a:off x="714711" y="5561170"/>
          <a:ext cx="2808287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002960" imgH="177480" progId="Equation.DSMT4">
                  <p:embed/>
                </p:oleObj>
              </mc:Choice>
              <mc:Fallback>
                <p:oleObj name="Equation" r:id="rId20" imgW="1002960" imgH="177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A4C74487-2708-4187-AF43-CFD15F9DF63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714711" y="5561170"/>
                        <a:ext cx="2808287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4B2BDB3A-6524-4DC4-B77F-32EEBD811D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343493"/>
              </p:ext>
            </p:extLst>
          </p:nvPr>
        </p:nvGraphicFramePr>
        <p:xfrm>
          <a:off x="4193551" y="5520664"/>
          <a:ext cx="3255963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523880" imgH="253800" progId="Equation.DSMT4">
                  <p:embed/>
                </p:oleObj>
              </mc:Choice>
              <mc:Fallback>
                <p:oleObj name="Equation" r:id="rId22" imgW="1523880" imgH="2538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4B2BDB3A-6524-4DC4-B77F-32EEBD811D9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4193551" y="5520664"/>
                        <a:ext cx="3255963" cy="515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A09F14B1-6FCE-4F03-9644-D0F456AC9C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9545801"/>
              </p:ext>
            </p:extLst>
          </p:nvPr>
        </p:nvGraphicFramePr>
        <p:xfrm>
          <a:off x="7423052" y="5510546"/>
          <a:ext cx="1030287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68280" imgH="203040" progId="Equation.DSMT4">
                  <p:embed/>
                </p:oleObj>
              </mc:Choice>
              <mc:Fallback>
                <p:oleObj name="Equation" r:id="rId24" imgW="368280" imgH="20304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A09F14B1-6FCE-4F03-9644-D0F456AC9C8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7423052" y="5510546"/>
                        <a:ext cx="1030287" cy="541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99DF0389-986C-41F8-9AE9-45CDBAFDC57D}"/>
              </a:ext>
            </a:extLst>
          </p:cNvPr>
          <p:cNvSpPr txBox="1"/>
          <p:nvPr/>
        </p:nvSpPr>
        <p:spPr>
          <a:xfrm>
            <a:off x="2273643" y="1691414"/>
            <a:ext cx="175034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Because of the input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of the outside function, all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the output must be greater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or equal to 4</a:t>
            </a:r>
          </a:p>
        </p:txBody>
      </p: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E6B7703B-FAD8-45FF-867B-C1D31E5160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912234"/>
              </p:ext>
            </p:extLst>
          </p:nvPr>
        </p:nvGraphicFramePr>
        <p:xfrm>
          <a:off x="2749550" y="4152388"/>
          <a:ext cx="903288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96880" imgH="203040" progId="Equation.DSMT4">
                  <p:embed/>
                </p:oleObj>
              </mc:Choice>
              <mc:Fallback>
                <p:oleObj name="Equation" r:id="rId26" imgW="596880" imgH="20304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E6B7703B-FAD8-45FF-867B-C1D31E5160D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2749550" y="4152388"/>
                        <a:ext cx="903288" cy="392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234E21AA-B469-4B5F-A841-D7E2EDBDC405}"/>
              </a:ext>
            </a:extLst>
          </p:cNvPr>
          <p:cNvSpPr txBox="1"/>
          <p:nvPr/>
        </p:nvSpPr>
        <p:spPr>
          <a:xfrm>
            <a:off x="-102133" y="2166552"/>
            <a:ext cx="202978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Your range will restrict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your domain.  Only input that makes output greater or equal to 4</a:t>
            </a:r>
          </a:p>
        </p:txBody>
      </p:sp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9BD6A7CB-3676-4277-8B2F-560BEBB9F5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4566282"/>
              </p:ext>
            </p:extLst>
          </p:nvPr>
        </p:nvGraphicFramePr>
        <p:xfrm>
          <a:off x="141431" y="4124873"/>
          <a:ext cx="2305045" cy="38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002960" imgH="177480" progId="Equation.DSMT4">
                  <p:embed/>
                </p:oleObj>
              </mc:Choice>
              <mc:Fallback>
                <p:oleObj name="Equation" r:id="rId28" imgW="1002960" imgH="1774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9BD6A7CB-3676-4277-8B2F-560BEBB9F5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141431" y="4124873"/>
                        <a:ext cx="2305045" cy="38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36833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8" grpId="1"/>
      <p:bldP spid="9" grpId="0"/>
      <p:bldP spid="9" grpId="1"/>
      <p:bldP spid="10" grpId="0"/>
      <p:bldP spid="11" grpId="0"/>
      <p:bldP spid="22" grpId="0"/>
      <p:bldP spid="2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7e29489c09c3c63187c2677341ee6319b0e3d0"/>
  <p:tag name="ISPRING_SCORM_PASSING_SCORE" val="100.0000000000"/>
  <p:tag name="GENSWF_OUTPUT_FILE_NAME" val="m9hch83"/>
  <p:tag name="ISPRING_RESOURCE_PATHS_HASH_2" val="2bbdc199c3a22e281ddb8424f1f64af4683184a4"/>
  <p:tag name="ISPRING_ULTRA_SCORM_COURSE_ID" val="2559FB6A-4673-44D3-B5AF-BF3F6C447128"/>
  <p:tag name="ISPRING_SCORM_RATE_SLIDES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Cy1jEYqDcM2UQQAAAsQAAAdAAAAdW5pdmVyc2FsL2NvbW1vbl9tZXNzYWdlcy5sbmetV/9u2zYQ/r9A34EQUGADNrcd0KIYEgeyxNhEZMmV6DjZMAiMxNhEKDHTD7fZX32aPtieZEdKbuykg6SkgG1YtO+74913H49HJ58ziba8KIXKj623ozcW4nmiUpGvj60lPf31g4XKiuUpkyrnx1auLHQyfvniSLJ8XbM1h+8vXyB0lPGyhMdyrJ/un5FIj63FJHaC+cL2L2MvmAbxhEytsaOyW5bfIU+t1U+/vf/w+e279z8fvW7t+sBEc9vzDoGQQXr3pgeQT8PAiwENe7GPL6g11p/D7IIl9YiPrXH7ZZj1IsTn1lh/dtotwxD7NI484uKYRLEfUJMLD1PsWuNLVaMN23JUKbQV/BOqNhzqWImCo1KK1PyQKFjIa97lzA3mNvHjEEc0JA4lgW+NI1UUd78YWFZXG1WAuxKlomRXkqfGJzDG/H5b8BJcswoYheBVbQT8U2VM5KNO16G9Iv40pkHgRTH23d2KNcZ5ityCaTcDUUI7wiEAFKzkxRNsY8MyY45sKYchzMh05sGb6hBmYr2R8K6GxrHAUIMFz7usgCM4BHZF0SoIXZ00cIUYumVl+UkV6QE/9gvVBUx8JwAKOnQPnGqMHTDUWIBuFAVPqi6wOY4ie4rjSXABRIa+C4ZYBGfQbmdDLC5xBC2Coy4b3z4nU1sTXrfYjv+7/kqYprO8QyxJwE6nbytUXcKKTil0gem0cpiXCH9cQtWI7X2nixtASKyp11psOYRQpN3sAU1xsKv583FJ/ohPbeJhNwZCucEqpkbstDMG8pCrCjEpld4A+GXpluUJR1c8YTUQ/g7+lorU/E0X20Tydy3+QaxqpeVVq0q+iy9ejZ4XGqEeqOmKFXmPPn8AdaCJjzeb1SXstKp4dlt17WIvE6MfEsVz96W77n831acuz9zRA/9DtxM1wjQh0O0TofpbYDiKtPjC6SH7WxH/FBwtGn0DAST59QCfftAC+Ao9FeMcMn8QwjlUZID9Ck8iQnWO+VUpqs4z2xSqqff3OZLAkCR5xe95csWvFfS/5GzbHN0g4YY4oyc4G0SIvcniQKdbFB8CWjfjA4QkRQb7T3tgLud4l8FGXg8ysVK1TI2cSXFjJBZqU2f88cxyXajMrEpW7nqpUfiT50TRbC5snC4GnL0RtkNnFju272A97uoelj2NgMs6Jo9GsWdPtDmQOmNVsoFz5VrVedoTqJlYXXxqA1ib0oizItn8++VrT4wHkTSrqF39fRAIdKjWJfwN7E9fVbz8qwuE2pNDO/PQx6qd8Hd2PQd+SoAOP2SSZs2hlakMlkbdfoFtbdFsSm1nNgdCRoZ/qi6S7jFlH2Fuh2cgSmYWtcZzVtyAolGl5CAUk2pNwGqY9/tLVl1JkfMhts87E/SGKVnEtuuaGyc0nxTJTXOWpjBXJ+3VU8LVsy+YM7N9ELwHeDwV1UBAc8bs5AUavXm+b/Pt4yPn21Npru1Hr/du8f8BUEsDBBQAAgAIACy1jEYl32KDvQQAAMsWAAAnAAAAdW5pdmVyc2FsL2ZsYXNoX3B1Ymxpc2hpbmdfc2V0dGluZ3MueG1szVjdbho5FL7nKaxZ9bIhSZNsGgERIYOCyl9hsm20WiEzYxhvPPbU9kDp1T5NH2yfZI9xIBAI8WxFFOWC4DnnOz/2+fwxpcvvCUMTIhUVvOwdHRx6iPBQRJSPy95tUH9/7iGlMY8wE5yUPS48dFkplNJsyKiK+0RrMFUIYLi6SHXZi7VOL4rF6XR6QFUqzVPBMg346iAUSTGVRBGuiSymDM/gQ89SorxKoYBQyS61RJQxgmgEKXBqssOszrCKvaI1G+LwfixFxqOaYEIiOR6Wvd/Oq+ZvYWOhrmlCuClOVWDRLOsLHEXU5INZn/4gKCZ0HEPiR4cnHprSSMdl78PhscEB++ImzhzdVoENTk1AOVw/BEiIxhHW2H61ESUZEQl9JaqiZUYAdG1txVKT73q5YJeiGccJDQN4gkyvyt51MOj5db/nt2v+4LbXtKk6ewSNoOk7+fSbjWt/0O4Efn9wE7SauZ0C/2uQwylvZs7w3Z7f99uB3xtcNTo5PdyTevTxW9VGM6fPF/+q3wjyRmpXW3ldujedtptPrdPqVtt3uVK7uev6vWaj/WkQdDrNoNF99Jqf+5UTXiquD0sJhkpkcm0kFmzRjYUWTyZDEQ1sxbAck0DUKczwCDNFPPR3SsafM8yonpm5BlK7JyStqpSEumdmtuyZOfQe4SwgpAbBVhjhdMkIH0/Wqi/a8CuVbU+0BJSXYj5rivGrZ396tsz++Ox8d/rb0ixhrXEYA/HpBW+triysRoKvUZb5joaCRcuCSDIkURsnZIXP+/eU18HyyEMjOEQMSq1KipmHqIbSw6WzyoZKUz2/Qeqrlgiw4KYiqNXfaEUYYwn1qdX1h64bzg4rf7aFJuov2wi79JypzyN0LfEUbjIX8y7hLmY3sEnMbBSRTklIrHJYoipjLsa9xcC5GLewvCcSBUIwJ/vuYiRQg4+EU+4Jpk55fyFDRTVxMb2iTqE7mWaUOyHOj45TliJjEZqJDDF6T5AWCDqSJfBfTNCqgkAjKZL5KqgcjRSjcKwnlExJdOkS6A5CJBl4mjFmRNsI3zL6Aw3JSEjAJXgCBxjWqbL4B7mAU6zUIyhe5PjO3sON9rX/9Z0pEEcTDJomHziwCklSvQ98DLVzASEYE9DNFQjoTIgzGBWzPxGN5mYuZTrHjvFkvulmI+egsN0U8rGY8CAE/qM8I66AIeZIcDZDOISRVeYITajIFKzYw2Kh1f9K0LoiyuepjoGmIZiM3Ejn8Oj4w8np2e/nHy8Oiv/+8/P9TqcH3dBl2ESzwqG2U6E6ez5Rwy/4PaM63byeaM8XnJ5VoM5+edPcoUadPbcIP2ffp8rU2XFDn77guUOlvuC5Q6tu+NaFTAxRRRsnYftPnQeVtalESkWjkLYLprmue4t6qe9Xe7UbBHt02wz6F27XJIKGhTGQysj8VHe6hW8D2A7fCd503UmG9Pw/nABhA52Y0y1su+NU8CdHmWZkQ3dFMjilAHf+2AoMuPUZTUAyRa9G579Crs+N1D55eW989SrM8Us/tSzt7Ik5CJZhDIdobwfvzTPzPtv7ljpmvy1f7qy9zVm+IVl/ZWqeJJTTBPpoBOjyPWvl9OSwVNz+qFAAtPUX0JXCf1BLAwQUAAIACAAstYxGSEisH7ECAABRCgAAIQAAAHVuaXZlcnNhbC9mbGFzaF9za2luX3NldHRpbmdzLnhtbJVW227bMAx931cE2XvcXdMBaoA0zYAC3VqsRd9lm7GFyJIhyeny99O1lhM79kIUiMhzSIoXpUjuCVt9mM1QxikXz6AUYYU0mqCbkfxmnjZKcbbIOFPA1IJxUWE6X338aT8oscgxFj+AmMrZ4QzaMEv7mULxMb4tjQwRMl7VmB0feMEXKc72heANy0dTK481CErYXiOvfiw328EAlEh1r6Dq5LS9NjKNUguQEkxK37dGRlkUp0BDpCv7mchpQ12+/QntQCRRlrb+ZGSIVuMCukW+XhsZxjPtvduVpZHLBAV/lYZ++WxkEErxEUTX+d1XI4MMXjf1/8xILXhhCtrlXG7iO4dynOv1M1ldGRklmAuZQKNd8OWxd72LQP5rvPfIrKvg9MnU9eRBME1PKayUaAAl4eRssuRvj43S+wGrHaZSA2JVC3rSST/hRgY3XV2L+wNvhOWxL69pIa+cNhVsXMKRu66+xW82t/atiJ2+66IMBRy8MkqxVbbI37quZ8hI2SKfKcnhkdHjGfzU4jihx7fYd/Ny+bUVGNbH3FvDKVhNpAezuTIK7RUBU/EcVtKk80IqMG1DidW5lJKznBDDB1JgRTj7ZXDp0V5GouTE4Eetf7CQIopC37zZHPUrHffLnsfH0f0otHdz55nSb/jNHCuFs7LSP0pyPvM8vSTazTzpZ5hXUsNB3LMdn8ipsNiDeOGcTo3CuIKpWO4WawCNkqgAKOmvMPI++krPmioFsdUdIxBGpqtzuJIUJdV/6pXAG+TB6Bs2YHVUVWp/DBP6Do80fgAAi6wME+sOzlI1VBEKBwh7HynslYfuhqSe0KFhW6sH2Kl43LzmZB6jFWrH0b8S7ZzEfrqGHsKrTquf4SzjI69wKu3FOks/9iaHl8yMXgxyCj9MHdfafl5CrTT/Sv4DUEsDBBQAAgAIACy1jEZBWHYjkQQAANwVAAAmAAAAdW5pdmVyc2FsL2h0bWxfcHVibGlzaGluZ19zZXR0aW5ncy54bWzNWN1y4jYUvucpNO7s5UKSTdIsA2QIcQZm+Ss43c10OoywBVYjS64kw7JXfZo+WJ+kRygQCITI7Sbt5IJwfL7v/Fjn+MOVy68JQzMiFRW86h0XjzxEeCgiyqdV7za4eX/hIaUxjzATnFQ9Ljx0WStU0mzMqIqHRGtwVQhouCqnuurFWqflUmk+nxepSqW5KlimgV8VQ5GUUkkU4ZrIUsrwAj70IiXKqxUKCFWsqSOijBFEI0iBU5MdZk2dMK9kvcY4vJ9KkfGoIZiQSE7HVe+Hi7r5W/lYpmuaEG5qUzUwGrMu4yiiJh3MhvQbQTGh0xjyPj469dCcRjqueh+OTgwP+Jd2eZbstghseBoCquH6IUBCNI6wxvarjSjJhEhoK1E1LTMCpFu2DU9Nvuq1wZqiBccJDQO4gkyrqt51MBr4N/7A7zb80e2gbVN1RgStoO07YYbt1rU/6vYCfzhqBp12blDgfwlygPJm5kzfH/hDvxv4g9FVq5cT4Z7UI8bv1FvtnJjP/tWwFeSN1K138kL6zV7XDdPodfr17l2u1Jp3fX/QbnU/jYJerx20+o+o5bnfOOGV0vawVGCoRCa3RmK1LPqx0OLJZCiiYVkxLKckEDcUZniCmSIe+i0l058yzKhemLmGnXZPSFpXKQn1wMxs1TNz6D3SWUJIDYJtbISz9Ub4eLpVfcmG36hsf6IV2Hgp5ou2mL559mfn6+xPzi8Op78vzQrWGocxLD692lublpXXRPCtlWW+o7Fg0bqgCZwSBrXUJcXMQ1RDbeH6qjYd0DeUwfkx2OPihOud4sIYS8hYbdof+mi2cFj7pSs0Ub/a0qzpOVefR+ha4jk8mlzc+4S7uDWh7cy0nkinJCRWOTxRnTEX58FqhFycO1jeE4kCIZiTf391yFGLT4RT7gmmTnl/JmNFNXFxvaJOoXuZZpQ7MS6PjlOWImMRWogMMXpPkBYIOpIl8F9M0KYmQBMpkqWVYaWRYjQiaEbJnESXLoHuIESSAdIMJiPaRvg9o9/QmEyEBF6CZ3CAwU6V5S/mIk6xUo+keJXjO/tkbXWv/S/vTIE4mmFQKfnIYU+QJNWvwY+hdi4gBGMCurlBAZ0JcQajYu5PRKOlm0uZzrFjPFvedHMjl6RwuynkYznhQgj7i/KMuBKGmCPB2QLhEEZWmSM0oyJTYLGHxVKrf5SghSLKl6lOQUdDMBm5LZ2j45MPp2fnP158LBdLf/3x5/uDoAcl0GfYRLNSoHFQczojn+jbF3DP6Eg31BM1+QLoWU3pjMub5gF96YzcI+WcsU+1pjNwR3G+gDygO19AHlCfO9gbIROzqKKdk7D/x8uDbtpVIpWS0S37JdBSqb2NAhr69UGjiaDrt+1gWHZ78CFoQRjDmpiYn9NOz9XbABrsO9GbPjoJi4H/sxMh3BKnXegWtttzKviTo/AyQqC/IQKcUoCn+NRKBniOM5qACIrebEH/m3X53JC85qZ9tQ30Jrvg8M8huym+1y4gWIYxHItXO0r//fb8rg37P/XAflu/JNl6K7J+07D96rEA9u03srXC31BLAwQUAAIACAAstYxGkkawmakBAABDBgAAHwAAAHVuaXZlcnNhbC9odG1sX3NraW5fc2V0dGluZ3MuanONlE1PwzAMhu/7FVW4oml8DrhNMCQkDkjshjhknddVS+MqSQtj2n+nzr6aNGHEl8R58jp2FK97STNYypKHZG3ndv3mrq0PyGdUBeeuX0T8BfmZFvkMJnkBIpfAPKTeHz24N0ciJMykFZ2u3klWt/QY0s6cC93Gy4CECvh06HAdAL8Cvu/Q4R8ntV1a25RadZ5WxqDspygNSNOXqApuGXb2bEc7Qw/GGtQJdM5TcESHdsTIo+LNkKzNpViUXK5eMcP+lKfLTGElZ7H4i1UJqnnx5RYY3A8fx46cyLV5MVD4gcd3ZHGyVKA17OLejsmCsOBTEC3dgR1/oI5wNyGPrnOdmz09uiBr0yXPoFOluxGZi8lGq1PNIVmXM/BttsTVJZlDCL4C1ZF6uiZzQCyr8h8PWCrMqCIdtFvzAyqQz3KZ7UIPyIIcXZZkY9U7Jmqv/8ScL4TeF1qEfl8Rax2hf+/5zEHQiau9uK+huNGW5YPxbhXtQs5tjN9IaP2RMG4MTxdF0x+a5kg1B93MQb3IOZKj4GoJaoIo7L5EA3aClbENOvn0szlxn97mF1BLAwQUAAIACAAstYxGGtrqO6oAAAAfAQAAGgAAAHVuaXZlcnNhbC9pMThuX3ByZXNldHMueG1snY8xD8IgEIV3fgW5XbBb0wDdTNwcdDYVUUno0XDU+vOF1Bhnh0vuXd73Xk71rzHwp0vkI2poxBa4QxuvHu8aTsfdpgVOecDrECI6DRiB94Yp37R4SI5cJl4ikDQ8cp46KZdlEZ6mVBIohjmXYBI2jrLMGFFWUk4rCivb+b/ozw0MY5yry+xD3qMpe1GrhVOyGipzdig83iLIalDy667KzpRLRRFK/jxm2BtQSwMEFAACAAgALLWMRvWL2nlmAAAAaAAAABwAAAB1bml2ZXJzYWwvbG9jYWxfc2V0dGluZ3MueG1ss7GvyM1RKEstKs7Mz7NVMtQzUFJIzUvOT8nMS7dVCg1x07VQUiguScxLSczJz0u1VcrLV1Kwt+OyyclPTswJTi0pASosVijISaxMLQpJzQUySlL9EnOBKp2cfRNLMvSSE5X07bgAUEsDBBQAAgAIADMDgUTOggk37AIAAIgIAAAUAAAAdW5pdmVyc2FsL3BsYXllci54bWytVU1v2zAMPafA/oOhe62kXdc0kFt0BYod1qFA1m23QLUZW4tteZJcN/31o/xtz+lWYAcDNsX3SPGRNLt6TmLnCZQWMvXIwp0TB1JfBiINPfLw9fZ4Sa4u3x2xLOZ7UI4IPJKnwgJ4TJwAtK9EZhB8z03kkZ7BRWbiZEpIJcweuc+Qu4u0JO+OZuiSao9ExmQrSouicIVGRBpqGeeWRLu+TGimQENqQNEqDeI02JX5OxqfRKbU7DPQPWRm3h64Jmk5nrUYkBSnrlQhPZnPF/TH3ee1H0HCj0WqDU99IA5WclaW8pH7uzsZ5DFoa5uxKsk1GGOTKG0zZlZisUwdrXyPVA6bBLTmIWg3TkNCKyydALNtzHVU8+gBreXVO1Hzln4b+71p3ErlaOec5Y+x0BEe9SGddRLI6DAqS8rrlh300HTQrWUijoJfuVAQlJ/f2haZL0gVsO24Mk9XFz4e4Nst941U+xuEYRfVCrqtaG4lmluCWg63jb7uKEhz2y1wkytoSjVjTyIA+YUrxW1bXBqVA6MjY42lQzCj1ZVrkTpBWGSS+OwftLF+I2l+6teUKQH/Q5hPSNTWRKQBPN8K9DGQYE0NYLGtzTVZ7NqYXU46f0x6fT0wVTnWouBFHMNVCDiGATecdnZ6CAqKa3TxczXC9g4OgiMRRjE+ZpJhfHqQJuFqN8nQOzgIjqW/m4C25raMdFzHUTO1HcToxDphfq6NTMRL2Z6DPWNWZR++NnLN0XUm2oPz+R+jOIjRDOaWTKwu+9bbV83hvZ1TozufTVZZBt2K8wAmzyqvZhbybOQTwJbnsbnp59Tswx50lPPUdExzfcd+l8VavIBTiMD+6RantiYR2J7xyIflaY8B9cTtMghfmqYiMlpLUql5SDmGtXkSUFSYalY+ouqhknkajLRxs+7noGPcVdcKuBPDFjNdnGDzycwj7/GlvsvF2UV3lfPFRYMt87qvAle5vGFV1wl3nUHrfm0vwuqZx9ffUEsDBBQAAgAIACy1jEYXtWh9jQoAABNaAAApAAAAdW5pdmVyc2FsL3NraW5fY3VzdG9taXphdGlvbl9zZXR0aW5ncy54bWztXOtu47oR/t+nIBwcoAWK+H4rvCp0oRNjHdvH0ia7LQqDsZlYiCz5SLR3c+AffZo+WJ+kQ0qKJUVWpGy63d3KQoKInG9IDoczJL/1DrwH01Z3HnM25u+EmY6tU8ZM+96T/oDQYOlYjjtzqUeZKIgXIZts6LuK51jErSCPEXtF3NW7yh2xPFrx5UMEMqHidseYY58vHZtRm53bjrshVgXtibUDPWoNnkr1ZZyzp+4Taig+WbA7sqTJtoZtuS/XXkTFWmoMew1FTsUsnc2W2I9j5945vyXLh3vX2dmrPH1cP26pa5n2w7GZjtw7IWyZHhsxuknpnDbE2rCRA7WFqfPosW99ua10+tlAi9xSK95eS+NPHliywQxjJJB70zNZBNnt9Or9eipyS+5pmuWbtXano5yA2NBGCqbfqg+b/QwMo1/Y0RCNdr19Qtoij9RNawJrWls5MRJnu9umOpE87A3b6RjXuedWToN1ax25PcyGWQ5ZwZo/dq8x7A7VbAwfHG/uaOpOv6GmNxQ3WMxzBtVIQBExp5oMOr6iG9NeOZ9H9p0TAMN4o/JaT6oh37FQryv3tB68tZRWA3VbuIF7SMNtFer6Ta3fVKFOa9TVQTWhwtfr0iUEmXStg2qs9jlgZHvUZSN7Rb9Izbh0tCo+ggsXzA9yntRp8ecQtnoQpmqhVr3dbeNDQ242mx2ktrW6Vjt0u/2uXEe41mrXmgel12g2mqjebtf7nUO922g34W3Y74CWFu53UKvbajW0QwM3AI1kWdEa6qHb7NfrMrSGe331MBwq3VoN1ev1Zks7tDvNoVJDIN0EHXKzxw3Y1JpKs3OQFbnea6KhOlSGrQPWcEdto14Dd2q1Q0tRmrXa0bjH0UXNdSzNPZzQnC8oTJ2C1Nqjt8Wda7DcuS4IG3QDXs5okOcU9Yqw9fmS+L4LUjxthkJP+TFW+rQYuApJ55lyUBV/x1ZJNOnmzJrSWU0kzGAEeZAigEtnvm/lwEUTJ8BEyswLC9ryc2YW6ETqzNPNY+6EhkTWzJJOSZ7SmZ8288PCZCad+XkzFzKSPqUzP/wVwB2bfNkiJxKodOanzixoMoNKZ37uzMYkUiiYRSTPl0EiJYA1RPbMFH+WRKUzP31mopJZFKwn8mcmKCWNgulEAs2FC/Mo9FBk0Fygp0QKFhcpNAsVmi3NiYLXZCwZbKAVmNxocAmKhMqZslCnVzN58mkxnl5MF8rooiKp/qpEfFn+sdHpfam3O38aVANcTk36lTwex3Uhoaxdy6drYsyn4wUoxOPFBH80KhL/XRg6/WCMRxNckYI/CiuYzfF1ReK/80A/zOd4Yiz08UjDi5G+mEwNYZcxNrBWkT45O7Qme4qYg/Ym/YzYmiIIz6ZLkWeZK1HBQ7Zp72iO9rS5fDOaXCyM6XSsL/BEC0sqErZXSHPJZ3CH4ormso7noMMlkDFfB1+I+RcakGxZhZVcji4ux/Bj8I5cmvdrC37YK3ozwxOYP2rnAF5hXZcv8EKZfoSZA4+bFgRN34OjvS8I+oR18Ays54BN5OvRhWyMphPuXHOsG/OR+uRZS2Ijx7YeEVkuAYcge+xNZ+dBCXc2uvJ9zCvckI5//QBuPZLHKS7s60SmLZz53txT6IW7yjVTsKxUrPG5+vXD6G+LoTwaY20Bk6dNbxaGWPW8PQLLw3YYIpbl8GFA02S1J/aSolu6JDtwsUcQW5krIbYlMHjemd925u+IsGBp/RKsyomGP/5y/tW9GxljCCs3xLXzLbGEtlhkeD7kDWwloeuQz7fspbFE7HH+Vh15g9HNZF0/ObQ8c/T140p04RWD0sHv8RwSI4QDxXQKgfAVeAzEwA0xrULA0WQIzYljMOzeXcQPJ4UUTKaBjomDvkLNNcxFrCPXMEfFVNxgRR8Z3Or0lm9Ic4DF7Pl+kO47/NhgUTibPfnPLb1zIEZYlOxhZqHc9HyHOn9de0UdJYzEPF5GQ3ugaALduhc3rAg6ZpkbvjPPp/bDFQ6t6YfjmElunJ21ErHPMh9ESIap2m18y2z9afPbvXOdjSi1iBcuNj8p/PUrO+IPce63O4u0mUOvjuW5erlQ5YmK+W6RL3UrPw7cnPdsbOiLsaxwDeDvG8KWa0hId3wPn1+Xv9vT8FAGfYF5dUrc5frf//xXfjWJ/vilKCj9S1E9sIp5HMNP+v4+cRj1/pFDjyErcah4yQkMNsshNP/eWXhDYEvZMGT18gocRhf+4ezcZa7NR1TJlTx/D2FEbOUq0hVxHyAMGY5jFVUkhs8dhBXuw/EMsWOWadOC8K+O63zwxmi2kDVNHK5goVjm8sFPjytEUHCPgiw4ZRXQp17KEwhUCZV0ZbLiOkWqCGMCrEv//bgq96mZ46ngeGKFE7GzY7EDsM1cx5rxq4Pnd2UgwG86bi0qMZefmcK3qIS3dj4HcycJgmpQjRYlRWfQhxnfVQYq42VJ6TmFM9YqIhoUJOWuHQsipOqPJiIeL0+iVFURN2vRfj+VPes4bPiDqkjPj4VJ+Qn9wp7JRwqT8jpPG1M4YTwDJWuiyPC2QyFutDzPzIEMtQkUhvYN3+IyvAdjfuvlRboUFMQlN86KSiL7GeaGBouZl0U7XD3R44H9lMevOOb2UQ/OU4mKo/NWs713wExm0dOuLcYBCzA6++I9zf8DmbQF4N/OJo3hlyL2uKXvKnDWIMv1ht+TV1Cg412Fm/NI66ThtmE048GsEHIjgrmI5YVwNg/hEYRPOWdCHH+lZ4MG1WdmGlSzJmgQqD09f/Zuc0tdDC5g0tA342VR6XV4y3EtNmZx2InKKJ6tQbUNh40QEymIeZXY1oRLxX+J1m92FjMtuqdhmIoUREyTPfqBB0sj27NlNqZ3LOrbQUnhJRDEuaMjRqXjFSdh4myTivNriqUcRm49MfqUUBXmnWOsSslEYYjmzh6Nzg5LzHo1pSmQPWX9QTWaYSFApXBWmUTWha9woTPiwjFmoe/gNLOYiav6RQh5M6IrN2H1NkSX0mr3szmJFKKrr7QarcY3ILpq/a6Ku4WJLtzjz2uIrg7mT3GiqyY+35rokuv8KUZ09WT+FCS6hl3+5Ca6mpzPbhQlunz+vyjR9aL10omulyc6hejSavwpSnS9PEsl0VUSXUlKZ3oljybRe7aKpDuu+/hnoZns2BqcZ008tDI9cUQQzfqXgYmrML4r5BeEK2dDTPu8pNm+Nc3mX4bwu/mb6VzjNuSXIURwAp8ddxVzmm2xG8XRRJ2Ca6pGRL/B1YS6TU5VLcF16JKVlGBJCZaUYEkJlpRgSQmWlGBJCZaU4H+FEgQ3eZONO/HT3sbht9TnJRtZspE/PBuZeQX8ejIycoudi42MyP/AdGSkT/+vfCSj25KOLOnIH5GODH2q5COjrGMscL5ER2YsuTx8ZPY/jfluCcmn7+b9qKRjV3wKko7tLn9K0rEkHUvSsSQdS9KxJB1L0rEkHUvS8ecnHb8rmvB/wOiV/NtPz7+V5FlJnpXkWUmeleRZSZ59+6/yFWXPyu/yld/le2Py7PQC+Km5s5cRz6mz55jvlTkLJr4YdRaAfqqv8kUW9s/xTb4CzFlE9BtQZ8kygIK+k//v838AUEsDBBQAAgAIACy1jEY3pmJPVSUAAPoyAAAXAAAAdW5pdmVyc2FsL3VuaXZlcnNhbC5wbmfte3lU0um/PzXVjG02OpWWy7SXuaTmvjBlU6mp5ZoLmmNqLkhqiiBINY5O30wrU1JcckotEU0RXIHKGRlD1HFXVDQSXEEFQUTgYuV87z33/M65v//uuWf+8Mjzeb+f9/a83+/nxfN8uHfZ+cKOrfu2AgCAHfYXz7kCAF+RAICNvt9sUTw5XstPVfzbEOt64Sygol1jSjHYFHrG6QwAUJWxbTVws2KsdPOidywAsOfI2t8Ge9fD8wCAUYb9uTPuCf5zI2BspMgbOE8uId8m3z5bkG2t2mo3XvOr2e93736nt/z9VqVw98hvXb9zvHfXZ/uWv/Zpf6eT+tsep38l7L1/vrjrqOHcqpRbMLOKCp0wk7TNjRr3r/jNB4aMMNvKSf3QpIg+xHX8S2Xb5Wv80UTeyDIXStmmsGhvZcyshEehiGUiivz4eJRphh0EvrVBQbn1cMtID6sTc9p6/7eKYcVfIrKIpJ08Kpcy5fnpiieA/tmjgvY1198QJBdzE0O/UnwcG1IiiSZHoMyRpqU+3+5AP2AlRNufJh0IALw58i2cd4WbLc2qRARbps1wluaaI+q1JdsAdYcvpI4icgszMYs4CDLCUks7vl21uWknDHwev1DRi5L2o8CyqUJZmGXkUQmrgonhIJAzdRhwd3OqMkRXAnQqsZiQvJAdbWtrYf7Yt2Ara8mTEPLmRJKhPre6kk7fmZz+sYesLYA6hELP3gBENH8hA4XgD8d2jCwPUG2J4skLQHg3ytRWzrRw2S7/YCD7iS/uQCXx/zBIiub/YoAI5Hc5Gozcks8xZXO3VhsFEwYo2BBK2+IMnUhP0QuWGHNBhZ0F/CX6QhZrNrZQMpyaMqHWVlU3Kz+dw35CBUudfi2fGbDZj9qbI7R911MfQFvdAdoyDKpd6i6UCWrkSEvoJEjGPNGIuJEZ3SKCjWJglyhtz1e+AiDzDgvSj+16lFmb93C5ZzWes5NUNYsesxI2KiuN4WWSARNBiYl5EdR0dph78Djyg2phwm8oYWtx8uiVzfeDgjU71EuI9feVT9lKBjts/0L1g216yTbFsdxKxI1ssBanUG5hsSfmUhqr/XrDwnLd79KvAXl93mchHze9WDn2DLGYWdhk8devCx/19Tx6UZGE9/ZtkVfvCsyRDcbWHbHvtAnlApqSaxynqsRx5iLdSorNOsLHBk5RHGlvi7iWgvOb2yNDV2U8uYw1/xTpITkljVWKXjlm3vdaUInMouba+qOkSxjZlRGTcp+n3QYzD5NyeN3sR1OLT+NwMsOUUR9KrgsuaPNogIQQkGgdtZIxE4erhKTjNL62CNSuPcBjwOWelAXz96/hUiOk8MxKaNLS08BBZpzfcPxqiZXENoOQERry9iCf3hROZpHf8wejzdPNtBis+PxmxRKUo2zL1dBVw8cGKSxhSQDp6y6DykFwpQdamiXXY8VnRboIA4nGkp80jo0Mcq07BKyv7ZZG22S4sEU1gjZV7jRYMa1dS+JtuE27+bgTo/oy75snebofX/zm7N6dr/ogT+N6QgHn98MjMP/uXiXHEnt5NNmEYt1x77wecCSu63Fca0IOhO12DGaSYQmzl+8zkOLzLAftHc+02Mt9eD59r0biJqXTXpSVumKzZpUtsUZPr6n35kvzkO4bTndfHxK4UMItcBwTpwKvOqfXTsuX5JcwsFLUDizHBXOh71C3F8BAvdbZlG/NCvGHFYRVz04kWJzQqjXMIOhxbnKffQdDZUgO8PoFlUEvNkL6DhklpYReXQldtdzZlR84aMDK2sdIZ26nVaFZx2j1euf07CB9cdZb+FepPuz8if7XC8vl4FdTxlG4xAexO6ELPiHaIZhwYB+RDSPiGiISqf3P2IQ5wnQNpZrEYOfPvSeXg8tlUxXSGg1PqTFoqSNojjqLn2201OpCrVIeBw5STICAscU8gRUJ1qZ0zrmkJfN23nc99y5eT8gv7783YN6RZlzw549seU1mzvYORMRV52wqLDT/ICvtmJ53Ru4F4oHukT/s2+rtIHfHjo8TnIeNmu4GfoT90vNnQs7RZiOQkGXUc/iHEFsTp7OhdHyJ3pQzbSZmoJt9pVs3eLgpisbpBdHUUoMtWAnRDKP0uL1nTjDceOLkkotyy/OLliHaHwm0ho8kUPPi04WIgqn2pphL6TOkuWX6aw2zpYIG+mKCVn9VT1MXsBmLyvbuDr3agLeZEtW8RuooQsOGkbYsNWXngDXRhQuKwKxAEnGWc5UTZLXexGPN/KaV0kZhd8zVpY5bvahhUW/+OAwVsroy/4ydFWiiD7gJc06CxTqXxXwwKbg6cbio5eRu2+kXNqyPHw9067k4/Fbiu9NRlNClYqLLCk6Iy5DGLgawMrqPfP/xnOG4GaNqu33pLW7nfnxglUbBXNs9vyXtVI6JvZrTMi67S+ByzS8duBML84IK52IGbPlqDwLjEf4jJnPm5ewA1o8pvfD8IdCm4q3GsLZE04ypAOpFop6eG8ygNKD1tXX6DJq7rzI9tW5uGRfEC8tm9SJakgi2tKV/5SZpZIvs01nlsUTSqBnnpleRWaUX8Rj1Qx2OJvWShFnodkQkFftj9SUnZ2yTruI1suc0RS4vvkSBXCZjkSu5210oukHDlF5Ky2aAfoc3uRujmpzn5wF1rm659kjx8WlPq/2SyzK9KcYoW/X+tPZuV+Mktpe026agJm3msbhXKeCBFdHIS17uW4KlThcuqbkcd5l7fBbi40XNHEsu3V6peOj519YnSm/U/Zur5eFatDe5XLhyWrMwh3qc1RthblvJzY3XyKa9oGbLLz7sMA+iuNVjnz0R8QdWcmVxiwWso80tUwXxPxVKHwWV+6eCqZACHhyhS3W8oS4/fy5d3JYYj+gTENoNtxRGN7aPV/jTXirv5Af+qBcr3ndd3iNMl8QzInrDUL2pj1nMB38uhktmxOblQreCDIa/lIp8TI2WduePWxzNlmPC5elSwG1aTHYnJjM972bPvQhn12nJFQuLP/nJGbdCmwT3F66bHVPP0ZcaRzmfNmLmTX48XMzOWmjJzI4GhXuz6nK8elaKUc7kmU3WNG/9WjY0HP0dPJQ59WC746lyHi2k6VYpamVEiBzOhcaF5ik6nXe8Pw3JNnxft+SvXugl0hWwE996x+udPLA8ROnGcAbJlkfDr47OwAqCdHhzcCAHGdC8aF4R0BBRoHTRIn4RwVjABMbN2tBjmpqEFsTwAtZiuLpJ5HYuoR0mNeoov9CAHzVptxgOnnwQGUqszM4Zh+l1a7IiHkqfjg8eY/hjnSUnq0FXJId4hbOpGgz1JIb83uz9odCpCtlUewLMn4e3ruTuA9Jw/QclxlR3tjdrIwDNmez0PaaJlwXRzira7oHp63oxHzyk1MzXeTUff/8tpbf10vWV6cKJntY/I0ExXW6sdBo9oZdSkqFbukKtG3az4twLdH4XZfUtZocLVOiVdscc19gLbOG9OWruKd+Krdo+vDtG0UwfjDS2Bz0Jo6oOL8Q5QJ0aNUyjHEeVafuv53dZBDAXSAXgtkTzDBNdBprDkliMG1ZGa6LVQxHKLxL9mG34FIhVEjWIY4pfyJ7xnNH2Ru8zlYHU+mEax1AnW6Zc5hRZ8hisIUKloU5S+7/vgMJwDbOVRlGcRanqoHBfQZw682eY/8jS0+jqjEUEotADCnbJdqv8UchaFm0G1F26kOq/E7r3WMqw9n/FXI9Um0ebyMgEPVEQagMAfW6SdMF5eyJ/RThOGM6Qbgb4qRSJtEgSbqMLApLm/184FaD1mV7RXgDgNjHZXwHvhlTgGwCAG47/mWC7CJTzgZhKlHRGwdGZ3qnAlT/4njVQDMBKCnwMqDki2KggZP+PCTWCBxBEEN9AvmiAQUlqUYyPeXvr/HlN/HZ61aqyfF65myU1XWOfW10KkC+xSaJRxvHiFQ/btlxNEeObNQmZmT8Vu3esjP2sXEL9wvtRw+tEb+0ofAY3VQU8pNDc2W4ksOW3GbtVNi2+f274xBV9Gc86nU0tU9jzpox+lofvsG2EycScwvmhiEqbfXYn4pQI1ue1rRO+V8x+06Woi00+J+JAS/PjdmuhyE72L4Y/WXNG9Wylq42DIki3lYq8XmmtufnmdyMBO3nQCfukgQyXzNVC0pnJzKq1oHqC1eFZrqQ19mu9ayLQn/QrkRyW9BVib3uowrOmQWsuYI8KdHobP81xmvQog67Fqjy3E+vOW1uWqyYKXaNrul6HK/STHP/3CGQ0+ifOEeihtvwcOr8DKB+gGVCaxMJaivTG9l7SF/Y5LwhZzHZ6jRQOhpp1WPPben7+WnkTM+vJF2U2OhtMcQ1KePxDq8xr5SvrNvSDlLVth5vm322rJU5HZd7+TxQvCEUqZPd6BYxYi4Zju081Zvhtxf1tfL8bpGmhhe70KmR86bJ+NDfgiwP+8cUeZm8F3+EajOt1ff720KByusRdDCvyvmxD0HVc0lt/XLooHbKDOMSlJUf01n5xhcR0wEZFORA6XHbk2+k/d56I6pxy3tUuSg2ATWRheCqllIb2LxEWJemcMcI10OZhzmFn2kU/h+q1KtV61CJR5s0qvxonvYO/u3m3sWF4nZurg3uldJ/TcKLXNKxKk1KLGWvUODbjnhXnt5P5o4IVUeKiJoy9iL7yxZkCioq5i9TNziVzF2beG62XkXXKEnMU1/HqkvH+pJd+DSBc8+Ben1Qe8YvlNi5HrkY1Pln2qy6vqeEuShmD0F9V27Dcgy9Ckaop+MKyuIQ9Xb3RX5KCN1WWFD5ZAXHImgiul9QUsCV1eFivtRFlcL7xMbhsf1j9pZW6ddOXHbZNgOQ9l7Oz9nTZ+Z5XjQrlO6lVNNDmYLmbrqHPaXt+MVnLUwmj9Kso2q1shTtXZdKYKEiwww7uqOS69XnNrS8SN6D+Y/ye9+1HzpzeIOlhQp0SCvQqyaqI6f0++XeHKF+8GakMwT3nXDYrthSJvEP1eoPuT4NQQHFYfL09Gl69zkTi/jZhDDUeFZW4U3tmVdibuI71Rb2PMT7/1uYfFpy3uSqomLD0FOOq6ca4i3jHvaqEqdewRMcfe8pcgubc/7dSkrMm3AXmVhakcyC+Pqq+HIZ+b2v/Q8UpRLuVbagsXP4lIFDRkNAYKHmJcQV1dfAiG5PFnY738GCl5sH2mmuFOtsbE/mB63FOivvzQTlXkYCpnmendZ8cfV1QHXMi7t1Nn1/wwBC9ttrWW/8WS3G4mb+5Oie5YQIaZEAICbQ9s6yvE1hHNshzJNeOGK6o6G+mtKwzyxvmjjqrZ8/HayuCVEJEBohtz0qITOV4Drv5S0calZ5keuT/Uh1BWY3fw+ax2FcGM2hL38Rd/VLcjSiwJKfQLzeRTtCLHI3DxglZMZrxJEzNys0vHIlX6Xe9/bpAOSIcOFBW4fs61KyuIWMPR3/dvUDCXGJpvUCcG7GHHTvIB/XFiKPn0OnM0HUBCfQkNmfIoHlEiCFB4zgfwTh6f8zeWUfdL1WoXLmaPqf7DCQBpYQqNJArm+b0u6Yqd578mw6mDGKYTSR2rjQEMvyHKKt2RN1X03895bzq82DqnV2ucHpcoVlNLqEgQCJrWm+CorqhPiPYHPNMPrgbhAgYzMe4BPx74keoeteHXBQeyuAttdSfhP7LX98YR5me/zvth4SaA35HEXpZcU4D+b+0/1UfQbwE9Lrlt+4bAsSHCNlGs4MQfnte49JQPqbDbb16S0L0XkxB72U1OnMejw+6qIIzozukbpcYSYeWc33aDKrWq9YJLKGPOoYVt0EzVHVCoZik3OGL0/pJiQkM6L1/V2tYOKNjdVgEER69BZG0L4C7HPJ3wdG4cjytnPch/a+RLw1+tLt3lhMf433Tx5tXHU860XtpYwz5OULbJOIXMrvxWoDDuuUNQ8L8nsYV+igyysHEwbzdqZZrmWcQQYziDiMQfzM53Mgb0dDRe8MpQ/Sb4vCS4Sc6Rkkljfd501xXhr4ypdKT4/y3hREMUaiLeGQgeaamTQvuVlbzDROK5Vav+v0lXk/H7j7ifHajlbZv2JL1xxL3sF76Yu1mXnnscOguRdbys76099JKN1kIz9Cs+L0osRaklSc++o0BB8Ot2RKaE/YtGUsrDAWKb03aurlk/z0BjMuWIIAmd2LjzSZL7S+3FXfgPUdqPoaQU/325Iep/IYHh+22nZgYejVILOA3dkbofMkulwClZBpgb/1pMdFSUOL+aIqIlJsESh42WvIOvj2Nq1EaovodtGGwN0XG/R2WgqE9RuiiUyOpo090uofj3cqSR+zYieVIg0ft84OI6oCehfWYwHQCIXs+qqR0H4TPOr0SSivAesZnTs/c1A5MgN27NUjUVy9JN/hiSYdXql9Jk5OPs+oLF5BShxJa6TelcTyvbxRtZ5Dl+berHKydT8yF+kvmgYIeswdDxdVtW5vDvJ3VbIN/Re2DRtmC1q0kDwlBvaX2V0c5zh1Q7zCkk1q7CKz6q2qK6uVQRnTa7Fdxuet53kSIiIBIezpNArowp/IcX5/crr1CGq85zrwwE9//N1PWrka91SPDR77jJbqVRWAjmQmqOAbZLA/5YYtn6fqe2hGgRFaqVUp8xKlVCPQpI5tZ+0hsLS78L8I7lbVatoi6TxDm5UzUSRqZ956oABuMjIZ0rBkTwf8Ln/RZ0MhZ3n5IU9UajPwEaoIMFFDleRFJhxGvPc4n9PszmlamsWYdeEqhAvhQJSv1nILEg7+GMvtfp6EXsNVcZS3rBOvIQnCrkdHcSQVSfdmhPD2BDkhqanLNEodKy+RrqIo6k7tk7XGbXPPJD4JzUe3Gqxu9Nz9Nzt2Un1wUlTUWr11kFlgVrn7duNz2+p8NwQmbaU36UxXvU1UJMvXs/jB02RvMXEDKaFusLxac8oDVn3gkS+SYAv3cYGe+g6vWhYwTfVBYlRqVJIfNH61LrIpepUyIB0AHwBZctRps9XCuPu65B6xAfD03l6gzQhO3rRRHbSMppZjIJxbdWKa9cE8wA/iqrbSFbp19Jnq4H9//vM8sg/YQM2cfrMWybSVez9ldYAxi20RM4WC6J2dyA00y3IkRw8RyUQww7vjfhoS3vD6NTc6rmfe45pBQNp/1fTbsRbFRs8pdI/8UL2iLNpXepDJrhIjsLV/gq+W4bC4TaKMzA3fvRJ8x7I6M2EC31jmnf5L/53z0SLiYwPX23OEInSZKMx3kyV1gD/6l4AKY/3hifQWB1wXsDqa80HnWF2OkW6bzsk+Ge48w6hAYmGSkoecuQnHdarfd1LPnZj4Dlz49QdS2Ox5KuUEvL82/+uFq4M3tcVMVN91ZJeHD0bDdP7nRLmfJTHQDy/U3OAcP50KybVLaDM/pRzCEnjc1fQ2NM3J5alsU8mDFUYowpaEvW2IvWembsUoahY7ZVinvI6EtrxZawK+Qj+Na4RmSah3+fpGTUyaY1lTdTrAlPNjNxiYOK3ufX4k7+XeobujkgbGbioMvl88/kdE68bhE0yj2I5hHMEhlucvgrV6zG+01Mc9rM2FrYFCC5snmbMZjB0q0jSvLKHvGZiftFg3Wt+K5bba8On9QzmoIGfZ+2YZQCYmwcoO1vY5e0TWThjCe+nCp3sEraao0z+Hy5oG7eWVLM+6fA3JCoO97AqtCVHmo8jJqW1zQMnaoz2a/Gf/lrqzbWRwlsnfU5soeo3I9Thb4Ijb4OoboUZKz+Z2AZtSyD13lx4seAEtK705V6wwY+AbNxHyoMkKeDW4JIHsOhg6y3dlZU89X9LB9WB2+pl1sWUvrzOvtpCngNhIeCad/Lr38s5B37wfgVz2KdAmRI451708r/fjJCBArfcOrjX3lP97afkMRAL+oEpcf7kfLaD76lPDIK7j3iyrfuw3KDC+GFPYsQhSLMSGjL3t3BI85BVMy+O8b+izTKu09UnpjjEA9ZI3a4vB6bby+idwdl1iCe2Pbfqy7f9HVpD3St6L+U6fBuU06Hbl0ZPlw57mCjCLdt0fPHL+jc+dEs5FTuLqtG6MhYrgNyG9dDbfYTTRi7vOkXdJrHoqsz+lXGwvJCjPyB0ccXi5efBocYrHUtDFAqxskOcF/OcEkolynAnC1u1WoUpsKO6FdiQuUnSX2/LM8kJBnrchY5xb6qhtBa2mfZ7C3uqeJr8gH7c7GJBGaJqzxIBcGp//qetaWqPirRP4UHxZ513mHtu9KF2owpgHXeDd843V66PbLStcIaWlW7Y0+WtgQGi4Mgr2EP028ni4J9PPXGWHdUrrvwRC6hDd9bOhLDPNLjfYPkveYRzZtt2TpcR6J2dHlacaMilzOLKESWY0guQ5WgNGuAbGf+q4PtTNxb9YuYmS+jceRtCPJ+nYfXung8oLqHEUDB+G+vQ16X7EIXsRjehTNdWDSrHPnNLq/oKFra84pG39XxHRZXEdMuLckeaCKUOsYnNi+dKAZ+X/t6/PQ51MKDKcQJbuCdp32mR5vTjWj8r5sBv8+N/h/Hz3oCmwT5sfYm+ACIQMCXD/ICEAueXw6twgpgobADuKeNDBzNUsPrM24pg6PfWedmX24uGeiZ9b8wUSVzic/1i7/pJM9V0/0VslkPHkSfLbj83GL5/fF7h1DZs1bPx3f8OQyHkbZdnnsr7Bq1zI7JMeKOYjNMltzbGilxYwc3T29TXDKqr3w/P/ohOkfwj+Efwj/EP4h/EP4h/AP4f8gwXZRJuFBRmEcTQXDDc4hpmRUZMqUcqEKzmea/x9SZ8Y6JYVycSGGIsZQBptkKzMY4GozsEnNu3TtPar8CmMA4LUt+qlvATsiQDL0dvBoN2jGtPAQTfM7OEVQbABOWjyGWvwNOb4t4GmFlYJ3p1LS2v0ekL6t/7A4goh0ZK6yzbwIpMYhK8HROx2esyrBoFDGzbRUZW1niQFy4X5AnjBUk7yYVRn56a7tday4r5Yc1xfMdqtdZakBH1j9XlR4dVS0uOH2zGLLfsgl43eE97C2SCvHit+lOYXinKma/kk0SowuZcB+JdnxTJAxD+Pywc1F/oiFP+ixHTZmmqYOY611NJm2fJkKua6lLRmgxu/snOXSAmSLbNXC5d/ptumb3go6yLKPx4CwboPm2jkJ/AFr7VUrlozBbnRq8RYyiDtzvLKzkqrmvsoEz3ga8QYl3Kvir3KBlvigWbVG/wfRTNrXgAoX/cx8qZwSolSDB+vVP4GZjphY9YqHRougRCN0JHGHpOzy42eW24wdlbSUyEGUWxlnjrw9eiBYI5WFFDzXRmpcxGec3MSOc7xJ59ektPtTm84r5ffm92P9qWD+SIipHDzzEIYU4guR1v59geplEN/atpPNizLrC5M2F8Z0XSS/G3ETxYA3S1M9HyxywRGtMHpkbgQaKwhhNCoXQb8Oe4T93kqhvTGNX9+BdJ60qdr0xwTZZVcbS03tEGsijh6R+wMmSelF0I22103na+nQo930dxxi3MUxHGB/jikvw7qjIXiAGEfjJ8/vs/XlGsaoz8/WWWaVgtb975/fi5/TA9VKftnrX1e/CCHSG1XgoofPqhyfIX2eOnW2BrfT+qzTjROROp19Qa0JQZ1pwTfKxSOmzJy25/ogLbBv6kRD27sZYlwjOM/tz2MReNb0kxCanoiEAIw1DP9R34zMBcdOaQgzSFVZnY2p3p1XHe77Erro7mP5vxxMj/U1J9E6G+dsDgra6dm+ITR5PlOcT8dAyOIDUxQN6F78xEZA/zHcHU2uHwIzGI9uLzJbtJkbjOednRxp1r2hO+HaC75jii5quNMr/tiIE/8QOFtBe9gNHDGJFL618y8cFFVAMDxXH14tQQDxTdU1ppXJpvyTblaDR1qi+1Tg8uUMeQK+fO1yW3sfxOuzOjObXGkl7zpxpDhxki6qUZZuTrdSJlFWsJSVydNLX2epDuzL7sutapnaacJIsZtTgdfucKmzdwx4d4mt+o43deRiCJMNE8Zt/sPa8/u2pMpdmIc+LK863LXcy96BtxgIdFTEFJO4c/c1vL5hhV12TlItzrc+uRMDPE8RJVJERTKLdmoQ8rRv1OARgYyvKM4rZtinensBdfqavD5rY4awy0bQUgQMOizgHjgT3ETjdoFxCKWzSr8/Z7D/CFzcV7zbVPtUGvRMe1BDN7D55JuQ1YWf/7WpNU2VFVEPJjt+jsTF7ysm0gNNZzz5DGLUkWb0meWrkuRRDcanW/hoP2k18ENekciKKW5n70Ut7AWeHq0IoW0GVFCLKC4YfupKbo8XZaUXE5uGAOlw9E2cd2hT1YFj2pyqJ+KPht29y4/inORgzvnaHDBq0EzQ59XSMoebexWLBQeclOCBEjyVUdX0QX9kqjC2OTr3Sol26eAFYixRWvst/A4uahtJHPSUZdHyfS6rrsVe/pc5MkevdngPvPvd/ldBd3mR9YqSMRdwdpxE96QKYZcmVn9rsZ+wfv7Op6BUZ1KPY/h+Ppejpqt62C11OOM6URrM7PTluBMqrjAyqdF5s5nRDJ2avnnLjv2NVOVN4RS9UqB7+7ehkmv7i/YOTBM7G639sV3AwtUJZVA6769IW/xENrjITH6jOs3cdLk9exvAL9VsNCFoRY7cm+XYEvvEktJqcb7Bbcqr+flGv4IOtqFDneODDWYcw1c+LbYhkmca++BuvXCSnsBTdOkuUmjf0hrUgGb1JIGEwB4y0OqEYKOv5j54bB7HkCq6YVo4GEOLFNOu+b41c5Z2fAWoi6QO4+pjWhPSXQ8QzvrrcE6bWOsRdy92gfh/HmmD+U8jjmS8Cldvr38/QKoctD2emjI6VFDuC3bRokar/Is6t9+3IiK3LDfenfOAJqP++bUWXnrqkEIl6KfJ/FbtKbuNkLZPLg3KhSAPfftJGswRZJNN3Rfqi5TxC1E/adHer4Zr5aB0ODpKGa/s9MHpn5VEOuqcaSIey2CZ03wK+j1mloinAjgP8IGpQ5xG0lne2FJ/AEXc81PToPuLgBR6yZ32iiMC/Qm3XpBBXMFaMu9MTZrUzHLUEZz3gVNjf3U/e7M9qOzHmo3j5hlgPdKVM2bjRvwyzw92bcIzFqcFbFh+v55vQ0QewwfOt2Y8ec8yL+9ZRUszqlxsVeHyDtQqFRWZNL43KZDvBlxyw6D94VPsHRYOlO00c3WoqfLkZKeiwOLFm4zXY3xAsaTXF782a0GZi0ufsmAaZp/yu9mQQvetv86wcHgRE5XJsaDYP+CoNbY9L8HGlk6M5IkMGV9PPO202tLvTozQKG0IDW8MHx4KwEdnK0zpgAi3kuScCXTA6GqXgbQr9R3XtaW1Dg/74ULtL+2GPemow1TgLZOmtG70ZwPGifouDsE2WGak5ifldkkVk528Je5++CFWSdc0hpt7oeUVP9+ImJDOOdq6uxcVgEdeTlciBUHD1eEznNzz6v64gTgzdvgJZ3kuJM9SwE3czZ22gyT1C0pRK6XA727WtvJesc2g8gVt+aNtWT+nyQ2ovbMkyn2QXejZYE0KrFwmDtJmaVOLPxtUbRu0q5LX1dYXSPQDjMERfAxztVMuAmmowJ+3n1x8u2LESPN4axjjnP1e3GpeiaQTKRr74c+JYHV4qAeuOecox18dmDHlLDcU9MN+itM+BLxiwpAxyi0FbNcJF+S0G4a5/ICZcHCAvPj+JIYpHWGOrAohcqGqlNWvgC9mQIEdsEZMo6zS6AHS3oDoO0lcTlIUf+ztV1qtE2Z4kVxfuCN/dzVaGpsHkaQa+UYpUuM8iG3d9yWANPIdng+dSCoP1D7sXhqHUjSUen4nZrfTvB7rGMDCXjP1QbdmOHHHEfoH4IIqcOHcS6dOza/co34hbacAFw8BY/jm6dSJXfDCW+gis+lM8hXCsr6EGlmvWHLMkprBkbWr0U4vHwBazmnMAUO97SalQ/1k0xFhqUJNYn8I43JMGL9DNtth++0NucBFLrA7oCNtiY5xwyIoUAst9JlJZBcodRSp2Ot2gmS68yUKaDd5Uu82XplppZA3pQWP7a7+tLuBkkfXYJn88q8OlGiNIlG1EsnFJ2jSCbuY0Hsxh2DasVa0pTWb9OX9UCMGu8tCwA4JTvXr8/PUhMvHlGVjdmZVK5lAcabyLy8F+6liRQIsYFQnJxL8thSJ7KnJo3aQ7VVYxD4r36h63sRXgH7O00LDhlsKMJBvB2lXCmU0YT1SRymSRkqj0uagZ1IccwV3zCcxNix25QFrdV5ZPs/OkE1mFHzj47fzs0BzTvDZNVBqAWJPktHKAD90O9qig1h7awepntoVmSiqgk7aCKCvuXZ9ccQdzxu2x2wn1MIW/tgLOQsZdfcr0ZZUaWNSKISVrABx1lQiyovTcOm4PC1efGVB4m8LuIlsRxIGkAk+RHvzPCcoPSYKyOhDzml+QrVOXpOfYOop+PL8OPsCSnChdAP0KCskd7DpGRZRa4r7rf7khxPX/SV+JTGfgU/truUawADuFytOJH7O+vfRIjMrvgIDPa0YONJqyV0J5qxM/aZoImH7bh1qNnJuyad/BQDU6SqRNe+OVQyWOHYCl7w6hTtJR6xuNb0QPD78lLsvwZHMlLxSJDm7xbPemH9caqTLaitRwHh9N3L7adr2/oP1EUQQoxycCI2+OTmnA73VLkJcmDLbv4bxaUf/+6tyyOt8lMn+T7/E4B4VkOUySfcdxeAmPeosT0SRS6d+UIzqPMPGSEqkV4ha0QiUmZ/+zRr74Ttmiv2xpOvDjGvo2m87ehN5JGj3S8nPQ5EybYT2zdcO4j1Ba4Ltf3Q+V3H22t3/AFBLAwQUAAIACAAstYxG5TYxQ18AAABqAAAAGwAAAHVuaXZlcnNhbC91bml2ZXJzYWwucG5nLnhtbC2MWwqAIBAA/4PuIHuAbdfSCjIvk6TQixKr21fQ/M18TGeveRLJ7UdYFwOMBLbPs27bXQruFNfbGKWiDxC3gbLFkn49wxC9AV1XyJqrlmoQ3oXRRwOKFGrJzA1B8S4fUEsBAgAAFAACAAgALLWMRioNwzZRBAAACxAAAB0AAAAAAAAAAQAAAAAAAAAAAHVuaXZlcnNhbC9jb21tb25fbWVzc2FnZXMubG5nUEsBAgAAFAACAAgALLWMRiXfYoO9BAAAyxYAACcAAAAAAAAAAQAAAAAAjAQAAHVuaXZlcnNhbC9mbGFzaF9wdWJsaXNoaW5nX3NldHRpbmdzLnhtbFBLAQIAABQAAgAIACy1jEZISKwfsQIAAFEKAAAhAAAAAAAAAAEAAAAAAI4JAAB1bml2ZXJzYWwvZmxhc2hfc2tpbl9zZXR0aW5ncy54bWxQSwECAAAUAAIACAAstYxGQVh2I5EEAADcFQAAJgAAAAAAAAABAAAAAAB+DAAAdW5pdmVyc2FsL2h0bWxfcHVibGlzaGluZ19zZXR0aW5ncy54bWxQSwECAAAUAAIACAAstYxGkkawmakBAABDBgAAHwAAAAAAAAABAAAAAABTEQAAdW5pdmVyc2FsL2h0bWxfc2tpbl9zZXR0aW5ncy5qc1BLAQIAABQAAgAIACy1jEYa2uo7qgAAAB8BAAAaAAAAAAAAAAEAAAAAADkTAAB1bml2ZXJzYWwvaTE4bl9wcmVzZXRzLnhtbFBLAQIAABQAAgAIACy1jEb1i9p5ZgAAAGgAAAAcAAAAAAAAAAEAAAAAABsUAAB1bml2ZXJzYWwvbG9jYWxfc2V0dGluZ3MueG1sUEsBAgAAFAACAAgAMwOBRM6CCTfsAgAAiAgAABQAAAAAAAAAAQAAAAAAuxQAAHVuaXZlcnNhbC9wbGF5ZXIueG1sUEsBAgAAFAACAAgALLWMRhe1aH2NCgAAE1oAACkAAAAAAAAAAQAAAAAA2RcAAHVuaXZlcnNhbC9za2luX2N1c3RvbWl6YXRpb25fc2V0dGluZ3MueG1sUEsBAgAAFAACAAgALLWMRjemYk9VJQAA+jIAABcAAAAAAAAAAAAAAAAArSIAAHVuaXZlcnNhbC91bml2ZXJzYWwucG5nUEsBAgAAFAACAAgALLWMRuU2MUNfAAAAagAAABsAAAAAAAAAAQAAAAAAN0gAAHVuaXZlcnNhbC91bml2ZXJzYWwucG5nLnhtbFBLBQYAAAAACwALAEkDAADPSAAAAAA="/>
  <p:tag name="ISPRING_OUTPUT_FOLDER" val="C:\Users\Danny\Dropbox\Website\m10h\m10hch0"/>
  <p:tag name="ISPRING_PRESENTATION_TITLE" val="Section 0.3 Introduction to Domain and Range"/>
  <p:tag name="ISPRING_RESOURCE_PATHS_HASH_PRESENTER" val="4a585fc6716b524fdba52c2ca419717ddc5bfaab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2137</TotalTime>
  <Words>737</Words>
  <Application>Microsoft Office PowerPoint</Application>
  <PresentationFormat>On-screen Show (4:3)</PresentationFormat>
  <Paragraphs>70</Paragraphs>
  <Slides>11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Cambria Math</vt:lpstr>
      <vt:lpstr>Century Schoolbook</vt:lpstr>
      <vt:lpstr>Wingdings</vt:lpstr>
      <vt:lpstr>Wingdings 2</vt:lpstr>
      <vt:lpstr>Oriel</vt:lpstr>
      <vt:lpstr>Equation</vt:lpstr>
      <vt:lpstr>Section 1.4  Domain and Range of  Composite Functions </vt:lpstr>
      <vt:lpstr>Domain and Range of Composite Functions</vt:lpstr>
      <vt:lpstr>1st  Method:  Domain of Composite Functions</vt:lpstr>
      <vt:lpstr>PowerPoint Presentation</vt:lpstr>
      <vt:lpstr>PowerPoint Presentation</vt:lpstr>
      <vt:lpstr>II) Domain &amp; Range of Complex Functions</vt:lpstr>
      <vt:lpstr>III) Domain &amp; Range of Complex Functions</vt:lpstr>
      <vt:lpstr>PowerPoint Presentation</vt:lpstr>
      <vt:lpstr>PowerPoint Presentation</vt:lpstr>
      <vt:lpstr>Find the Domain and Range: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0.3 Introduction to Domain and Range</dc:title>
  <dc:creator>Danny Young</dc:creator>
  <cp:lastModifiedBy>Danny Young</cp:lastModifiedBy>
  <cp:revision>91</cp:revision>
  <dcterms:created xsi:type="dcterms:W3CDTF">2011-06-27T16:11:13Z</dcterms:created>
  <dcterms:modified xsi:type="dcterms:W3CDTF">2021-04-27T00:49:51Z</dcterms:modified>
</cp:coreProperties>
</file>